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8AEF-95BD-45B5-9EBC-B0602594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5235-F588-4FDA-A02E-2511B40E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57350-4041-413B-AEAB-531D560B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4B596-5ABE-4781-9AEA-55E76F8E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5E3D3-2EAB-4D4A-A3EB-697A4E2E9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ECF4D-A73C-49AD-A439-341173D9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553D0-E73D-437A-AD71-94B47CB0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2A42E-B7B7-4AC7-B827-2DFBEFCA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6D3F0-B6A1-4C98-B46E-EC319495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F1F2A-BA66-4CEE-8029-CA0D2B59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0E7C8-08E9-4CA2-B6B5-A5BDBF54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103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挖钻机安全交底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挖钻机操作安全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挖钻机作业环境安全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安全交底总结与展望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确保操作者和相关人员了解挖钻机的安全操作规程，降低操作过程中的安全风险，保障人员和设备安全。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通过安全交底，提高操作者的安全意识，规范操作行为，避免因操作不当导致的安全事故，确保工程项目的顺利进行。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安全交底的目的和意义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安全交底的内容和范围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包括但不限于挖钻机的操作规程、安全注意事项、应急处理措施等。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适用于所有使用挖钻机的相关人员，包括操作者、维修人员、管理人员等。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挖钻机操作安全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在操作挖钻机之前，必须进行全面的安全检查，包括机械部件、电气系统、液压系统等，确保设备处于良好状态。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操作人员必须经过专业培训，熟悉挖钻机的操作规程和安全注意事项，具备操作资格。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2" b="5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操作前安全检查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389" b="5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在操作过程中，必须严格遵守操作规程，按照规定的步骤进行操作，避免违规操作。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注意周边环境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操作挖钻机时，必须时刻关注周边环境，确保工作区域内没有人员和障碍物，避免发生意外事故。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完成操作后，必须对挖钻机进行保养和维护，包括清洁、润滑、检查等，确保设备处于良好状态。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操作人员必须记录操作过程和设备状态，及时报告异常情况，以便及时发现和解决问题。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操作后安全维护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挖钻机作业环境安全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https://d.book118.com/976231032014010100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2024-09-23T22:31:17.835</cp:lastPrinted>
  <dcterms:created xsi:type="dcterms:W3CDTF">2024-09-23T14:31:17Z</dcterms:created>
  <dcterms:modified xsi:type="dcterms:W3CDTF">2024-09-23T14:31:19Z</dcterms:modified>
</cp:coreProperties>
</file>