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A740EF-A1D6-4B6A-9ED8-B1AE94A610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82F436-8D86-4A49-B86E-FF82F564B5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B2BD85-038C-41E4-8C27-B756B67237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BDD34C-5B9B-481B-9A9C-61FED2268B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05540E-1148-4CA4-8E1C-E3547FB9624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D7489DA-7E37-481B-BB54-5EE3AA1462E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F22E74-908A-4386-A6A1-3A22AB8018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E8A17D-6F2C-44FD-AD5D-F8FB9C6365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087C86-1F2D-47C4-BDAE-4D9588D554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FAF693-C9BE-4113-8405-8B477C370A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290F48-D2FC-4BDF-ADCA-95CA76BA85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6231231225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2024外贸邮件营销策略白皮书</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2024-01-13</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2024年外贸邮件营销趋势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有效的外贸邮件营销策略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如何提高邮件营销效果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外贸邮件营销的最佳实践案例</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本白皮书旨在为外贸企业提供一套全面的邮件营销策略，帮助企业提高客户转化率，扩大市场份额，提升品牌影响力。</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随着互联网的普及和电子商务的快速发展，邮件营销已成为外贸企业不可或缺的营销手段之一。然而，如何有效地运用邮件营销策略，提高营销效果，是许多外贸企业面临的挑战。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背景</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5504" b="1550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邮件营销是一种通过电子邮件向潜在客户和现有客户发送营销信息的方式。</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邮件营销具有成本低、覆盖面广、精准度高、互动性强等优点，能够帮助企业提高客户满意度、忠诚度和转化率，促进业务增长。</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邮件营销的定义和重要性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重要性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2024年外贸邮件营销趋势</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个性化邮件是指根据收件人的兴趣、偏好和需求，发送定制化的邮件内容。</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通过使用大数据和人工智能技术，对收件人的个人信息、购买历史和浏览行为进行分析，以确定最能吸引他们的邮件内容和格式。个性化邮件能够提高邮件的打开率、点击率和转化率，增强客户体验和忠诚度。</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趋势一：个性化邮件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自动化邮件是指利用自动化工具，自动发送预先设定的邮件系列，如自动回复、跟进邮件等。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通过设置自动化规则，自动发送一系列相关的邮件给收件人，如欢迎邮件、产品推荐、活动通知等。自动化邮件可以节省大量时间和人力，提高邮件发送的效率和准确性，同时提高客户满意度和忠诚度。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趋势二：自动化邮件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趋势三：视频邮件</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视频邮件是指将视频元素融入邮件中，通过动态的视频内容吸引收件人的注意力。</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视频邮件能够以更直观、生动的方式展示产品特点和优势，提高客户的认知度和兴趣。同时，视频邮件可以提供更丰富的信息量和视觉效果，增强邮件的吸引力和互动性。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有效的外贸邮件营销策略</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总结词：精准定位</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详细描述：在制定外贸邮件营销策略时，首先需要明确目标客户群体。通过对市场进行细分，了解潜在客户的兴趣、需求和购买行为，以便更有针对性地发送邮件。</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策略一：明确目标客户</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总结词：数据支持</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详细描述：利用数据分析和挖掘技术，收集客户数据，了解客户的喜好、购买历史和反馈等信息。通过数据分析，可以更准确地定位目标客户群体，提高邮件营销的精准度。</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策略一：明确目标客户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策略一：明确目标客户</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个性化定制</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根据目标客户的特点和需求，个性化定制邮件内容。在邮件中使用客户的语言、关注点、兴趣点等，让邮件更具有针对性和吸引力。同时，通过个性化定制，可以更好地满足客户需求，提高客户满意度。</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https://d.book118.com/976231231225010033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2024-09-02T16:00:19.790</cp:lastPrinted>
  <dcterms:created xsi:type="dcterms:W3CDTF">2024-09-02T08:00:19Z</dcterms:created>
  <dcterms:modified xsi:type="dcterms:W3CDTF">2024-09-02T08:00:21Z</dcterms:modified>
</cp:coreProperties>
</file>