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EA14C0-0924-41F1-8A72-6BF7B34EE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CDFC38-3F36-439E-A455-D81F671C6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4DEBD9-D9C7-49F7-BA4E-E739DBC98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AB35F6-636C-47F3-991D-192A221C1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B98D47-E1B1-4200-8C3F-87EEC418F7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1DB69E-CF5C-40FD-B85B-75CF6B9992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395ADF-2AF8-45B5-8DED-F7BB87F9BD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3496CC-0C99-4CE6-8971-F313AFE229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470A84-553F-4D0A-95E4-1EEE7A4E7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BF3658-617C-4B9F-94BF-9B16A7A35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26108-63CF-4D7E-8E97-65EAD21AF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23221200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产业链协同与养老行业的创新战略</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产业链协同概述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养老行业现状及挑战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产业链协同在养老行业中作用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创新战略在养老行业中实践案例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产业链协同与创新战略融合发展路径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产业链协同概述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28" r="323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77" r="303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产业链是指同一产业内部不同企业之间基于专业化分工和协作关系而形成的相互依存的链条式关联关系。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产业链定义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产业链包括上游的原材料供应、中游的生产制造以及下游的销售服务等环节，每个环节都有相应的企业和组织参与。</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产业链构成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产业链定义及构成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协同理论在产业链中应用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协同理论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协同理论是研究不同事物之间共同特征及其协同机理的新兴学科，旨在通过协调和优化系统内部各要素之间的关系，实现整体效益最大化。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在产业链中应用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将协同理论应用于产业链中，可以促进各环节之间的紧密合作与协调，提高整个产业链的运作效率和竞争力。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我国产业链协同发展已经取得一定成效，政府出台了一系列政策措施推动产业链上下游企业之间的合作，形成了一些具有竞争力的产业集群。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发达国家在产业链协同发展方面起步较早，通过市场化手段促进企业之间的合作与创新，形成了较为完善的产业链协同体系和竞争格局。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国内外产业链协同发展现状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养老行业现状及挑战</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随着中国社会老龄化程度的不断加深，老年人口比例迅速增长，对养老服务的需求日益迫切。</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老龄化加速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中国老龄化呈现明显的地域差异，东部沿海地区老龄化程度高于中西部地区，城乡差异也较为显著。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地域差异</a:t>
            </a:r>
          </a:p>
        </p:txBody>
      </p:sp>
      <p:pic>
        <p:nvPicPr>
          <p:cNvPr id="10" name="Picture 10"/>
          <p:cNvPicPr>
            <a:picLocks noChangeAspect="1"/>
          </p:cNvPicPr>
          <p:nvPr/>
        </p:nvPicPr>
        <p:blipFill>
          <a:blip r:embed="rId3"/>
          <a:srcRect l="9625" r="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292" r="7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随着医疗水平的提高，人口预期寿命不断延长，高龄老人比例增加，对养老服务和医疗照护的需求更加复杂。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高龄化趋势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中国老龄化趋势分析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家庭养老负担重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传统家庭养老模式难以满足日益增长的养老服务需求，家庭照护负担沉重。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服务质量参差不齐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养老服务市场发育不足，服务质量参差不齐，难以满足老年人多样化、个性化的需求。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人才短缺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养老服务行业人才短缺问题严重，专业化、职业化的养老服务人才队伍建设亟待加强。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传统养老模式存在问题与挑战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技术应用创新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积极运用互联网、物联网、大数据等现代信息技术手段，提升养老服务的智能化、便捷化水平。</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产业协同创新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推动养老产业与医疗、康复、教育等相关产业的深度融合，形成产业链协同发展的良好格局。</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服务模式创新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探索多元化、个性化的养老服务模式，如社区养老、互助养老等，以满足不同老年人的需求。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创新驱动下养老行业变革需求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产业链协同在养老行业中作用</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48" r="1674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提供适老化住宅及配套设施，满足养老居住需求。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地产开发商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研发生产适用于养老机构的医疗设备，提高诊疗水平。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医疗设备制造商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培训专业护理人员，为养老机构提供优质的护理服务。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护理服务提供商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上游企业：提供优质资源与服务支持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养老机构运营商</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整合上下游资源，提供全方位的养老服务。</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金融服务机构</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为养老行业提供融资支持，推动行业快速发展。</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信息化解决方案提供商</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利用信息技术提升养老机构的运营效率和服务质量。</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中游企业：整合资源配置，提升运营效率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https://d.book118.com/976232212003010041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2024-09-07T15:47:26.616</cp:lastPrinted>
  <dcterms:created xsi:type="dcterms:W3CDTF">2024-09-07T07:47:26Z</dcterms:created>
  <dcterms:modified xsi:type="dcterms:W3CDTF">2024-09-07T07:47:28Z</dcterms:modified>
</cp:coreProperties>
</file>