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AEB64-F2EF-49DA-99A2-A22EB9DD8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6392D-2441-4225-AD7A-C4FA0112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5DC0B-E1EB-44ED-8AA5-45E43E7BD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A6B80-D5B7-4EE9-B003-3E93D85C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F94D5-95A0-47D6-9F32-2C1C34D87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D165F-94A4-47AF-8C4B-F018130C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119969-E5BA-47DE-AB43-A57862F2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B78AA-5E56-46DB-A96C-196F54B4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5AD26-9F49-434C-9E5A-0EF4B43E9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4034E-1BD1-4AA4-9C56-2479A61A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1C942-0385-4CEE-AD92-5B1DCB419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330151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第十四章食品中有害物质的检测课件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食品中有害物质概述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食品中有害物质的检测方法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食品中农药残留的检测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食品中重金属的检测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食品中微生物的检测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食品中添加剂的检测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食品中有害物质概述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64" r="241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386" r="143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食品中有害物质的种类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在农作物生长过程中施用的农药，部分未被降解的农药残留在食品中。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如铅、汞、镉等，主要来源于工业排放和环境污染。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如色素、香精、抗氧化剂等，在食品加工过程中添加。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如细菌、病毒、寄生虫等，主要由于食品储存和加工不当引起。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农药残留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重金属污染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添加剂和防腐剂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病原微生物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土壤、水源和空气污染导致农作物和动物受到有害物质的污染。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如加工设备不卫生、储存环境不当等，导致食品受到有害物质的污染。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不规范的食品加工和储存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部分不法商家为降低成本或提高食品感官质量，非法添加有害物质。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非法添加物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进口食品在生产、加工和运输过程中可能受到有害物质的污染。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进口食品携带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食品中有害物质的主要来源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短时间内大量摄入有害物质可能导致急性中毒，出现恶心、呕吐、腹泻等症状。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长期少量摄入有害物质可能对人体的多个系统造成损害，如神经系统、消化系统、呼吸系统等。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慢性危害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部分有害物质具有致癌性，长期接触可能增加患癌症的风险。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致癌作用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部分有害物质能够引起基因突变或染色体畸变，对后代产生不良影响。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遗传毒性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食品中有害物质对人体的影响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食品中有害物质的检测方法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通过观察食品的外观、气味、口感等特征来判断食品是否异常。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感官检测法是一种简单、快速的方法，通过观察食品的外观、气味、口感等特征来判断食品是否异常，如霉变、异味等。这种方法虽然不够精确，但对于初步判断食品质量有一定的帮助。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感官检测法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通过化学手段分析食品中的有害物质含量。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化学检测法是一种相对精确的方法，通过化学手段如色谱法、光谱法等来分析食品中的有害物质含量。这种方法能够提供较为准确的数据，但需要专业的设备和实验室操作。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化学检测法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利用先进的仪器设备对食品中有害物质进行检测。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仪器检测法是一种高精度的检测方法，利用质谱仪、气相色谱仪等先进的仪器设备对食品中有害物质进行检测。这种方法具有高灵敏度和高选择性，能够准确地测定有害物质的含量和种类。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仪器检测法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https://d.book118.com/976233015141010101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2024-09-26T03:45:45.850</cp:lastPrinted>
  <dcterms:created xsi:type="dcterms:W3CDTF">2024-09-25T19:45:45Z</dcterms:created>
  <dcterms:modified xsi:type="dcterms:W3CDTF">2024-09-25T19:45:47Z</dcterms:modified>
</cp:coreProperties>
</file>