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15BA07-4310-4714-BFDE-DE35DDA44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7DEFDF-BAB2-4B38-A093-6DF213265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19E4D-A90D-4674-9E3B-30B4F6417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A0B68-29AF-4294-8DCA-FB0F3EF79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E1D875-F880-4DD6-8D7B-34C48293B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CD9351-D593-40EE-8D52-B3D573BC1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B69D8E-AB03-43FC-A500-EA517C566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4C6D08-E9B5-434D-9D17-67D64ED73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B60FCF-B883-4B3C-9292-530EE2F74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17D54-D8F2-4F4B-9D47-E056268DA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FD432-22DE-434B-B9D2-C20C47C0E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33113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库欣综合征护理查房PPT课件\n## 1.库欣综合征概述及发病机制\n### 1.1库欣综合征的定义与病因\n### 1.2库欣综合征的发病机制\n### 1.3库欣综合征的临床表现\n## 2.库欣综合征的实验室检查\n### 2.1血皮质醇水平检测\n### 2.224小时尿皮质醇测定\n### 3.促肾上腺皮质激素（ACTH）测定\n## 3.库欣综合征的诊断与鉴别诊断\n### 3.1库欣综合征的诊断标准\n### 3.2库欣综合征与相似疾病的鉴别诊断\n### 3.3库欣综合征的影像学检查\n## 4.库欣综合征的治疗方法\n### 4.1药物治疗\n### 4.2手术治疗\n### 4.3放射治疗\n## 5.库欣综合征的护理措施\n### 5.1一般护理\n### 5.2心理护理\n### 5.3并发症的预防与护理\n## 6.库欣综合征的病例分析\n### 6.1病例一：典型库欣综合征病例介绍\n### 6.2病例二：库欣综合征合并其他疾病病例介绍\n### 6.3病例三：库欣综合征治疗与护理成功案例介绍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600"/>
              <a:t>库欣综合征护理查房PPT课件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库欣综合征概述及发病机制</a:t>
            </a:r>
            <a:endParaRPr/>
          </a:p>
        </p:txBody>
      </p:sp>
      <p:sp>
        <p:nvSpPr>
          <p:cNvPr id="5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库欣综合征（Cushing's Syndrome）是一种由于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皮质醇分泌过多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引起的临床综合征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皮质醇是一种由肾上腺皮质产生的激素，主要负责调节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糖代谢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脂肪代谢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蛋白质代谢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库欣综合征患者的皮质醇水平异常升高，导致多种症状和并发症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病因主要包括以下几种：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垂体腺瘤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：压迫垂体导致促肾上腺皮质激素（ACTH）分泌增加，进而引起皮质醇分泌过多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肾上腺皮质肿瘤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：产生过多的皮质醇，导致库欣综合征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异位ACTH综合征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：非垂体来源的ACTH分泌增加，刺激肾上腺皮质产生过多皮质醇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长期使用皮质类固醇药物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：外源性皮质醇摄入过多，抑制肾上腺皮质功能，停药后可能出现库欣综合征</a:t>
            </a:r>
            <a:endParaRPr/>
          </a:p>
        </p:txBody>
      </p:sp>
      <p:sp>
        <p:nvSpPr>
          <p:cNvPr id="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库欣综合征的定义与病因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7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库欣综合征的发病机制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库欣综合征的发病机制主要涉及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皮质醇分泌过多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负反馈调节失效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正常情况下，皮质醇的分泌受到垂体促肾上腺皮质激素（ACTH）的调节，形成一个负反馈循环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在库欣综合征患者中，由于病因导致皮质醇分泌过多，负反馈调节失效，进一步导致皮质醇分泌失控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发病机制的具体过程如下：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垂体腺瘤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异位ACTH综合征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导致ACTH分泌增加，进而刺激肾上腺皮质产生过多皮质醇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皮质醇过多反过来抑制垂体对ACTH的分泌，但由于负反馈调节失效，皮质醇水平仍然升高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长期的皮质醇过多导致多种临床症状和并发症，如满月脸、水牛背、高血压、糖尿病等</a:t>
            </a:r>
            <a:endParaRPr/>
          </a:p>
        </p:txBody>
      </p:sp>
      <p:cxnSp>
        <p:nvCxnSpPr>
          <p:cNvPr id="7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库欣综合征的临床表现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7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库欣综合征的临床表现多样，主要包括以下几方面：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满月脸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：脸部肥胖，皮肤变薄，出现红润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水牛背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：背部脂肪堆积，肩宽背厚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向心性肥胖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：腹部、臀部和大腿脂肪堆积，四肢瘦小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高血压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：皮质醇引起血管收缩，导致血压升高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糖尿病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：皮质醇影响糖代谢，导致糖耐量受损或糖尿病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骨折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：皮质醇影响骨代谢，导致骨质疏松和骨折风险增加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抵抗力下降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：皮质醇抑制免疫系统，导致抵抗力下降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心理症状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：如焦虑、抑郁、情绪波动等</a:t>
            </a:r>
            <a:endParaRPr/>
          </a:p>
        </p:txBody>
      </p:sp>
      <p:cxnSp>
        <p:nvCxnSpPr>
          <p:cNvPr id="7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库欣综合征的实验室检查</a:t>
            </a:r>
            <a:endParaRPr/>
          </a:p>
        </p:txBody>
      </p:sp>
      <p:sp>
        <p:nvSpPr>
          <p:cNvPr id="8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血皮质醇水平检测是诊断库欣综合征的主要方法之一</a:t>
                </a:r>
                <a:endParaRPr/>
              </a:p>
            </p:txBody>
          </p:sp>
          <p:sp>
            <p:nvSpPr>
              <p:cNvPr id="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正常情况下，血皮质醇水平在早晨（8:00-10:00）最高，下午（16:00-18:00）最低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库欣综合征患者的血皮质醇水平明显升高，且昼夜节律消失</a:t>
                </a:r>
                <a:endParaRPr/>
              </a:p>
            </p:txBody>
          </p:sp>
          <p:sp>
            <p:nvSpPr>
              <p:cNvPr id="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血皮质醇水平检测的注意事项：</a:t>
                </a:r>
                <a:endParaRPr/>
              </a:p>
            </p:txBody>
          </p:sp>
          <p:sp>
            <p:nvSpPr>
              <p:cNvPr id="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检测前应避免剧烈运动、情绪波动等因素影响皮质醇水平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检测时需空腹，以免饮食影响检测结果</a:t>
                </a:r>
                <a:endParaRPr/>
              </a:p>
            </p:txBody>
          </p:sp>
          <p:sp>
            <p:nvSpPr>
              <p:cNvPr id="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血皮质醇水平检测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24小时尿皮质醇测定是诊断库欣综合征的另一种常用方法</a:t>
                </a:r>
                <a:endParaRPr/>
              </a:p>
            </p:txBody>
          </p:sp>
          <p:sp>
            <p:nvSpPr>
              <p:cNvPr id="1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正常情况下，24小时尿皮质醇排泄量在30-100μg之间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库欣综合征患者的24小时尿皮质醇排泄量明显增加</a:t>
                </a:r>
                <a:endParaRPr/>
              </a:p>
            </p:txBody>
          </p:sp>
          <p:sp>
            <p:nvSpPr>
              <p:cNvPr id="10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1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24小时尿皮质醇测定的注意事项：</a:t>
                </a:r>
                <a:endParaRPr/>
              </a:p>
            </p:txBody>
          </p:sp>
          <p:sp>
            <p:nvSpPr>
              <p:cNvPr id="11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收集尿液时需避免污染，以免影响检测结果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检测时需严格按照要求进行，以免影响结果的准确性</a:t>
                </a:r>
                <a:endParaRPr/>
              </a:p>
            </p:txBody>
          </p:sp>
          <p:sp>
            <p:nvSpPr>
              <p:cNvPr id="11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24小时尿皮质醇测定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0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1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22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3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4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5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2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促肾上腺皮质激素（ACTH）测定有助于鉴别库欣综合征的病因</a:t>
                </a:r>
                <a:endParaRPr/>
              </a:p>
            </p:txBody>
          </p:sp>
          <p:sp>
            <p:nvSpPr>
              <p:cNvPr id="12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库欣综合征患者中，ACTH水平通常升高，提示垂体或异位ACTH来源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如果ACTH水平降低，可能为肾上腺皮质肿瘤或长期使用皮质类固醇药物引起</a:t>
                </a:r>
                <a:endParaRPr/>
              </a:p>
            </p:txBody>
          </p:sp>
        </p:grpSp>
        <p:grpSp>
          <p:nvGrpSpPr>
            <p:cNvPr id="128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ACTH测定的注意事项：</a:t>
                </a:r>
                <a:endParaRPr/>
              </a:p>
            </p:txBody>
          </p:sp>
          <p:sp>
            <p:nvSpPr>
              <p:cNvPr id="1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检测前需避免剧烈运动、情绪波动等因素影响ACTH水平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检测时需空腹，以免饮食影响检测结果</a:t>
                </a:r>
                <a:endParaRPr/>
              </a:p>
            </p:txBody>
          </p:sp>
          <p:sp>
            <p:nvSpPr>
              <p:cNvPr id="131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2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3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4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促肾上腺皮质激素(ACTH)测定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库欣综合征的诊断与鉴别诊断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https://d.book118.com/976233113005010050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库欣综合征护理查房PPT课件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2024-09-15T02:38:54.872</cp:lastPrinted>
  <dcterms:created xsi:type="dcterms:W3CDTF">2024-09-14T18:38:54Z</dcterms:created>
  <dcterms:modified xsi:type="dcterms:W3CDTF">2024-09-14T18:38:56Z</dcterms:modified>
</cp:coreProperties>
</file>