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67000B-B867-491C-B7B5-92AA8D631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5C2B43-706D-4C85-BD83-5A503E8FC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EDA736-505F-4D71-8A9E-DDC67B0E5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F43A94-186E-472A-9FCA-261BD5A9C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ADC5C5-95CA-474E-BF37-704A6A3603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FFEFDE-89B4-4A3B-801E-8AAAE2968A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F3715D-BFFA-496E-9873-E4D6A75E12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5D8B22-E4BA-4CB2-B0E6-2054B40DC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5E717-A384-4137-B6F8-CE23A10F26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9F402-4E69-4723-9A7F-98F679C14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2C4B52-0A80-49DC-B7C5-FB2891017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234101140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《宪法发展历史》ppt课件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宪法起源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宪法发展历程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现代宪法特点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宪法与社会发展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宪法未来发展趋势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宪法起源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古代宪法概念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希腊和古罗马时期，宪法概念开始萌芽，但与现代意义上的宪法存在较大差异。古希腊的城邦政治制度中，宪法是城邦居民共同遵守的法律和规章，强调公民权利和政治参与。古罗马的宪法则主要是为了维护共和制政体，规定了政府机构的设置和职权分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古代宪法实践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古希腊和古罗马的政治实践中，宪法起到了一定的约束和规范作用。例如，古希腊的雅典城邦制定了《雅典宪法》，规定了公民权利、议事机构、审判机构等，为后来的民主政治制度奠定了基础。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古代宪法概念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中世纪宪法概念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中世纪时期，随着封建制度的形成和发展，宪法的概念逐渐萌芽。封建制度下的宪法主要是为了维护封建主的利益，规定了封建主与领地之间的关系、权利义务等。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中世纪宪法实践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中世纪时期，欧洲各国出现了许多封建制国家，这些国家都有自己的宪法性文件，如英国的《大宪章》、法国的《自由法》等。这些宪法性文件对后来的宪政发展产生了深远的影响。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中世纪宪法萌芽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随着资本主义经济的发展和资产阶级革命的胜利，近代宪法的概念逐渐形成。近代宪法主要是为了保障公民的基本权利和自由，维护资本主义经济制度，规定国家的基本制度和政府的组织结构。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近代宪法概念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美国、法国、英国等国家在资产阶级革命胜利后，先后制定了本国的宪法。这些宪法对各国政治制度的发展产生了深远的影响，同时也为世界范围内的宪政发展提供了借鉴和参考。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近代宪法实践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近代宪法起源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宪法发展历程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英国是世界上最早制定宪法的国家之一，其宪法的发展历程可以追溯到1215年的《自由大宪章》。</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1689年颁布的《权利法案》进一步限制了王权，确立了议会主权的原则，奠定了英国君主立宪制的基础。</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该宪章确立了“法律至上，有限王权”的原则，限制了国王的权力，保障了封建贵族和教会的权利。</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英国宪法经历了长期的演变和发展，逐渐形成了独具特色的政治制度和文化传统。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英国宪法发展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167" r="161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美国宪法是世界上第一部成文宪法，其制定经过了费城制宪会议等长期酝酿和讨论。</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美国宪法经历了多次修订，以适应社会发展的需要，其中最著名的修宪案是权利法案，保障公民的基本权利。</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美国宪法发展</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该宪法确立了联邦制、分权与制衡、民主共和等原则，为世界各国宪法的发展提供了重要的借鉴和参考。</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美国宪法的发展对世界各国宪法的发展产生了深远的影响。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中国宪法发展</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中国宪法的发展经历了多个阶段，从建国初期的《共同纲领》到1954年的第一部宪法。</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1975年和1978年分别进行了修订，1982年现行宪法的颁布标志着中国宪法进入了一个新的发展阶段。</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中国宪法不断完善和发展，以适应社会发展的需要，保障公民的基本权利和自由。</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中国宪法的发展对中国特色社会主义政治建设具有重要的意义和作用。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现代宪法特点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https://d.book118.com/976234101140010043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2024-09-11T14:30:56.030</cp:lastPrinted>
  <dcterms:created xsi:type="dcterms:W3CDTF">2024-09-11T06:30:56Z</dcterms:created>
  <dcterms:modified xsi:type="dcterms:W3CDTF">2024-09-11T06:30:58Z</dcterms:modified>
</cp:coreProperties>
</file>