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481A25-8D3F-4C25-9BF2-F285D9D76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E7D710-C34B-4AFE-8B9C-8051B67D9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BAA8CC-4C63-4045-9EFC-90C32C3B1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401571-9C34-4070-B6E5-FBFD7363C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CB8E6F-B16D-4523-8678-C3F758EC2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9AFF3B-2391-4128-BE75-BEBB3181E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C042FF-9486-4E90-887B-175CE0FB0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A1C24C-5FE2-4E76-ABF4-4C8FBC087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C1FA7E-979E-4366-9618-D8A4E670F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F5CE7F-5962-4C1D-99E6-378C0DF2B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CA488D-95A3-4378-B868-4FA7E84E1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23414013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幼儿园大班秋季健康教育总结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2024-01-03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722425" y="2474265"/>
            <a:ext cx="1919630" cy="191963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416406" y="2921955"/>
            <a:ext cx="2531669" cy="85953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AutoShape 5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幼儿园大班秋季健康教育的实施情况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健康教育总结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问题与改进建议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7421" b="37421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507" b="19507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随着社会的发展，健康教育越来越受到重视，幼儿期是培养健康观念和行为的关键时期。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提高幼儿大班学生对健康的认识，培养良好的生活习惯和自我保护能力。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健康教育是通过有计划、有组织、有系统的教育活动，使人们自觉地采纳有益于健康的行为和生活方式，消除或减轻影响健康的危险因素，预防疾病、促进健康、提高生活质量。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健康教育对于幼儿成长具有重要意义，能够帮助幼儿建立正确的健康观念，培养良好的卫生习惯和自我保护能力，为未来的生活和学习奠定基础。</a:t>
            </a:r>
            <a:endParaRPr lang="en-US" sz="1100"/>
          </a:p>
          <a:p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148379" y="3456810"/>
            <a:ext cx="945078" cy="945078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926285" y="3234717"/>
            <a:ext cx="1389264" cy="1389264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704193" y="3012624"/>
            <a:ext cx="1833451" cy="1833451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482100" y="2790531"/>
            <a:ext cx="2277637" cy="2277637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260006" y="2568437"/>
            <a:ext cx="2721823" cy="2721823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37913" y="2346344"/>
            <a:ext cx="3166010" cy="3166010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15819" y="2124251"/>
            <a:ext cx="3610196" cy="361019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593727" y="1902158"/>
            <a:ext cx="4054383" cy="4054383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371633" y="1680064"/>
            <a:ext cx="4498569" cy="4498569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149540" y="1457971"/>
            <a:ext cx="4942756" cy="494275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927447" y="1235878"/>
            <a:ext cx="5386942" cy="5386942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健康教育的定义和重要性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幼儿园大班秋季健康教育的实施情况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791" b="9791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制定详细计划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根据大班幼儿的身心发展特点，制定健康教育计划，确保教育内容全面、科学。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多元化教育方式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采用课堂讲解、互动游戏、实地体验等多种方式，激发幼儿的学习兴趣。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家校合作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加强与家长的沟通，鼓励家长参与健康教育活动，形成教育合力。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-472539" y="6281401"/>
            <a:ext cx="945078" cy="945078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-694632" y="6059307"/>
            <a:ext cx="1389264" cy="1389264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-916725" y="5837215"/>
            <a:ext cx="1833451" cy="1833451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-1138818" y="5615121"/>
            <a:ext cx="2277637" cy="2277637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-1360912" y="5393028"/>
            <a:ext cx="2721823" cy="2721823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-1583005" y="5170935"/>
            <a:ext cx="3166010" cy="3166010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-1805098" y="4948842"/>
            <a:ext cx="3610196" cy="361019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2027191" y="4726748"/>
            <a:ext cx="4054383" cy="4054383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2249285" y="4504655"/>
            <a:ext cx="4498569" cy="4498569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-2471378" y="4282562"/>
            <a:ext cx="4942756" cy="494275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-2693471" y="4060468"/>
            <a:ext cx="5386942" cy="5386942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健康教育课程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AutoShape 18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按照计划，每周开展健康教育课程，确保教育内容的落实。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1" name="AutoShape 21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日常生活中的健康教育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在日常活动中，注重培养幼儿的卫生习惯和健康生活方式。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AutoShape 25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及时调整教育内容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根据幼儿的实际需求和反馈，及时调整教育内容和方法。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实施过程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卫生习惯养成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幼儿在日常生活中逐渐养成了良好的卫生习惯。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幼儿健康知识增长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通过教育活动，幼儿对健康知识有了更深入的了解。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家长参与度提高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家长对健康教育的重视程度提高，积极参与相关活动。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实施效果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健康教育总结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https://d.book118.com/976234140133010100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2024-09-24T16:52:47.613</cp:lastPrinted>
  <dcterms:created xsi:type="dcterms:W3CDTF">2024-09-24T08:52:47Z</dcterms:created>
  <dcterms:modified xsi:type="dcterms:W3CDTF">2024-09-24T08:52:49Z</dcterms:modified>
</cp:coreProperties>
</file>