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A41EB-FDAD-4DC6-97D2-3FC42B7AE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D9D79-E12E-48DE-B058-F0F7B1C1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1CA3F-58DC-419E-8B3D-FCFAD29F7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68F1A-BD00-46F2-B2F4-4FC27F38E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81AA0-F48E-4527-8A88-9B5347D44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D35A2-F775-4FD6-95D9-9675AD015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7ED41A-665B-46BE-A7C7-5F919B65C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3DA87-387B-45DE-95B9-038602C6C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701F5-DC93-4F18-B803-9B8E8A350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626B4-A869-4628-89FB-47E1ED039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288DF-5158-45CE-8C5F-B0C123CA2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3505404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文化服务中心年终工作总结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工作成效与反思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提升文化服务水平，满足社区居民的文化需求。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组织文化活动、培训和宣传，加强文化交流与合作。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策划并组织各类文化活动，如文艺演出、展览、讲座等；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开展文化培训工作，如书法、绘画、舞蹈等课程；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负责文化宣传材料的制作与发布；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维护文化服务中心设施，确保良好的运营环境。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成功策划并举办了多场文艺演出、展览和讲座，吸引了大量社区居民参与；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成功策划并举办了多场文艺演出、展览和讲座，吸引了大量社区居民参与；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成功策划并举办了多场文艺演出、展览和讲座，吸引了大量社区居民参与；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成功策划并举办了多场文艺演出、展览和讲座，吸引了大量社区居民参与；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07" r="1950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成功策划并实施了各类文化活动，包括文艺演出、展览、讲座等，丰富了群众的文化生活。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通过线上线下多渠道宣传推广，提高了活动的知名度和参与度，吸引了大量观众参与。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对活动效果进行了评估，收集了观众反馈意见，为后续活动的改进提供了依据。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文化活动组织与实施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文化资源整合与利用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对地区内的文化资源进行了全面调查和整理，建立了文化资源数据库。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搭建了文化资源共享平台，实现了资源的高效利用和共享。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积极开发利用文化资源，推出了一系列具有地方特色的文化产品和服务。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资源调查与整理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资源共享平台建设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资源开发与利用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数字文化建设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人才培养与引进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文化服务创新与发展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加强数字文化建设，推出线上文化服务，提高了服务的便捷性和覆盖面。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重视人才培养和引进，加强团队建设，提高了服务质量和水平。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探索创新服务模式，推出个性化、定制化的文化服务，满足不同群体的需求。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积极开展对外文化交流活动，与国内外相关机构建立了合作关系。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对外交流活动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成功实施了多个合作项目，促进了文化交流与合作向更深层次发展。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合作项目实施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分享合作成果和经验，为地区文化发展贡献力量。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合作成果分享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工作成效与反思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https://d.book118.com/976235054042010100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2024-09-24T04:25:12.763</cp:lastPrinted>
  <dcterms:created xsi:type="dcterms:W3CDTF">2024-09-23T20:25:12Z</dcterms:created>
  <dcterms:modified xsi:type="dcterms:W3CDTF">2024-09-23T20:25:14Z</dcterms:modified>
</cp:coreProperties>
</file>