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E6262C-D167-4FDB-821A-94C0AD376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E7A3D0-840D-4021-8230-2A94D8B93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7CE742-20C8-4A89-9D39-70603FFA7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593C74-1C54-4D02-8F48-D52EBEDA7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A12940-EC69-4402-822E-1089FD383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90C980-B984-483C-9691-37728905E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EDC680-28AE-4E9D-9C83-04870FF38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7C893C-D75D-4B56-BF4B-D3AD5224B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7A71C6-36CE-47A0-9A76-58D156DC8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E8AC3-5F4A-497B-9181-B034C2E31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9B8934-8E60-4406-9019-5DDE0B3CC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23512310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宣传平台影响力分析报告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宣传平台概述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宣传平台影响力评价指标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宣传平台影响力分析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提升宣传平台影响力的建议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分析宣传平台的影响力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通过数据分析和案例研究，评估不同宣传平台在传播效果、用户互动和品牌形象塑造方面的表现。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指导营销策略制定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为营销团队提供有针对性的建议，帮助他们制定更有效的宣传策略，提高品牌知名度和用户忠诚度。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监测竞品动态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通过分析竞品的宣传活动和市场表现，了解行业趋势和竞争对手的动态，为企业的市场定位和战略调整提供依据。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社交媒体的崛起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社交媒体成为品牌与用户互动的重要渠道，如何利用社交媒体提升品牌影响力成为企业关注的焦点。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数据分析的重要性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通过对宣传平台的数据进行深入分析，可以更准确地评估宣传效果，优化资源配置，提高营销效率。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数字化时代的营销挑战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随着数字化时代的到来，传统营销手段受到挑战，企业需要借助多元化的宣传平台来扩大品牌影响力。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3125" b="3125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宣传平台概述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内容创作平台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短视频平台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直播平台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平台类型与特点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7675" r="1767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48" r="1654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以社交互动为主要特点，如微博、微信等。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以优质内容为核心，如知乎、简书等。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以视频内容为主，如抖音、快手等。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以实时互动为主要特点，如斗鱼、虎牙等。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平台用户规模与活跃度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各宣传平台拥有庞大的用户基数，其中微信月活跃用户数已突破10亿。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用户活跃度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用户在各平台的日均使用时长、访问频率等数据反映了平台的活跃度。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各宣传平台的内容类型多样，包括文字、图片、视频、直播等。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各平台对于内容质量的把控严格，鼓励优质内容的创作与传播。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内容质量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平台内容类型与质量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宣传平台影响力评价指标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统计平台访问次数、独立访客等数据，反映用户对平台的关注度。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用户访问量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8149" r="28149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用户在平台上的平均停留时间，反映用户对内容的兴趣程度。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用户停留时间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评论、点赞、转发等互动行为的数量，体现用户参与度。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用户参与度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分析信息在不同渠道的传播效果，如社交媒体、新闻媒体等。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评估信息覆盖的用户数量、地域分布和特点。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覆盖人群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统计信息在一定时间段内的传播范围和速度。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信息传播速度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信息传播范围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https://d.book118.com/976235123105010051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2024-09-17T04:34:45.585</cp:lastPrinted>
  <dcterms:created xsi:type="dcterms:W3CDTF">2024-09-16T20:34:45Z</dcterms:created>
  <dcterms:modified xsi:type="dcterms:W3CDTF">2024-09-16T20:34:47Z</dcterms:modified>
</cp:coreProperties>
</file>