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WQJWLL+LGCFPA+MicrosoftYaHei-Bold"/>
      <p:regular r:id="rId19"/>
    </p:embeddedFont>
    <p:embeddedFont>
      <p:font typeface="ECEHQR+LMRVBS+MicrosoftYaHei"/>
      <p:regular r:id="rId20"/>
    </p:embeddedFont>
    <p:embeddedFont>
      <p:font typeface="VNIULR+MS-UIGothic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B048E-BF12-4811-9B6C-3F4153E0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9D16A-4438-480F-AC5A-F1D52068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5588A-A664-47C7-9307-A32C432BB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01A13-10B9-4F51-BF1D-143086A9D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3223F-CAD3-48EE-A425-250E89A51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7BE8E-AE2C-4A64-8452-3B65CE263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CAAAB-5B2C-4606-9625-AA8C4EC19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34DD6-5405-40DC-8D43-BB622E244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4E7BC-0363-4C48-A576-D6FBFBEC9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DB001-F878-47A2-B2A0-C3A8AACB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647D-EAF5-4814-AB00-CE10C3D8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41151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QJWLL+LGCFPA+MicrosoftYaHei-Bold"/>
                <a:cs typeface="WQJWLL+LGCFP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ECEHQR+LMRVBS+MicrosoftYaHei"/>
                <a:cs typeface="ECEHQR+LMRVBS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NIULR+MS-UIGothic"/>
                <a:cs typeface="VNIULR+MS-UIGothic"/>
              </a:rPr>
              <a:t>分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00BEA8"/>
                </a:solidFill>
                <a:latin typeface="VNIULR+MS-UIGothic"/>
                <a:cs typeface="VNIULR+MS-UIGothic"/>
              </a:rPr>
              <a:t>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NIULR+MS-UIGothic"/>
                <a:cs typeface="VNIULR+MS-UIGothic"/>
              </a:rPr>
              <a:t>特点介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花卉的生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境与养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NIULR+MS-UIGothic"/>
                <a:cs typeface="VNIULR+MS-UIGothic"/>
              </a:rPr>
              <a:t>光照需求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NIULR+MS-UIGothic"/>
                <a:cs typeface="VNIULR+MS-UIGothic"/>
              </a:rPr>
              <a:t>水分管理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NIULR+MS-UIGothic"/>
                <a:cs typeface="VNIULR+MS-UIGothic"/>
              </a:rPr>
              <a:t>土壤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花卉的繁殖方法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NIULR+MS-UIGothic"/>
                <a:cs typeface="VNIULR+MS-UIGothic"/>
              </a:rPr>
              <a:t>种子繁殖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NIULR+MS-UIGothic"/>
                <a:cs typeface="VNIULR+MS-UIGothic"/>
              </a:rPr>
              <a:t>分株繁殖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扦</a:t>
            </a:r>
            <a:r>
              <a:rPr sz="2300" spc="25">
                <a:solidFill>
                  <a:srgbClr val="00BEA8"/>
                </a:solidFill>
                <a:latin typeface="VNIULR+MS-UIGothic"/>
                <a:cs typeface="VNIULR+MS-UIGothic"/>
              </a:rPr>
              <a:t>插繁殖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QJWLL+LGCFPA+MicrosoftYaHei-Bold"/>
                <a:cs typeface="WQJWLL+LGCFP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ECEHQR+LMRVBS+MicrosoftYaHei"/>
                <a:cs typeface="ECEHQR+LMRVBS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花卉的美学价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NIULR+MS-UIGothic"/>
                <a:cs typeface="VNIULR+MS-UIGothic"/>
              </a:rPr>
              <a:t>花卉的色彩美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NIULR+MS-UIGothic"/>
                <a:cs typeface="VNIULR+MS-UIGothic"/>
              </a:rPr>
              <a:t>花卉的形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态</a:t>
            </a:r>
            <a:r>
              <a:rPr sz="2300">
                <a:solidFill>
                  <a:srgbClr val="00BEA8"/>
                </a:solidFill>
                <a:latin typeface="VNIULR+MS-UIGothic"/>
                <a:cs typeface="VNIULR+MS-UIGothic"/>
              </a:rPr>
              <a:t>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NIULR+MS-UIGothic"/>
                <a:cs typeface="VNIULR+MS-UIGothic"/>
              </a:rPr>
              <a:t>花卉的芳香美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花卉的文化内涵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NIULR+MS-UIGothic"/>
                <a:cs typeface="VNIULR+MS-UIGothic"/>
              </a:rPr>
              <a:t>花卉与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2000">
                <a:solidFill>
                  <a:srgbClr val="FFFDFD"/>
                </a:solidFill>
                <a:latin typeface="VNIULR+MS-UIGothic"/>
                <a:cs typeface="VNIULR+MS-UIGothic"/>
              </a:rPr>
              <a:t>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NIULR+MS-UIGothic"/>
                <a:cs typeface="VNIULR+MS-UIGothic"/>
              </a:rPr>
              <a:t>花卉与民俗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人以花卉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为题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材，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作出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歌，表达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花卉的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美和情感寄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托。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不同地区和民族都有自己的民俗文化，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而花卉在民俗文化中也有着重要的地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位和意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NIULR+MS-UIGothic"/>
                <a:cs typeface="VNIULR+MS-UIGothic"/>
              </a:rPr>
              <a:t>花卉与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2000">
                <a:solidFill>
                  <a:srgbClr val="FFFDFD"/>
                </a:solidFill>
                <a:latin typeface="VNIULR+MS-UIGothic"/>
                <a:cs typeface="VNIULR+MS-UIGothic"/>
              </a:rPr>
              <a:t>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花卉也是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画的重要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材之一，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画家通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画笔将花卉的美妙表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得淋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IULR+MS-UIGothic"/>
                <a:cs typeface="VNIULR+MS-UIGothic"/>
              </a:rPr>
              <a:t>漓尽致。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世界著名花卉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鉴赏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VNIULR+MS-UIGothic"/>
                <a:cs typeface="VNIULR+MS-UIGothic"/>
              </a:rPr>
              <a:t>玫瑰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NIULR+MS-UIGothic"/>
                <a:cs typeface="VNIULR+MS-UIGothic"/>
              </a:rPr>
              <a:t>郁金香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VNIULR+MS-UIGothic"/>
                <a:cs typeface="VNIULR+MS-UIGothic"/>
              </a:rPr>
              <a:t>百合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被誉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CEHQR+LMRVBS+MicrosoftYaHei"/>
                <a:cs typeface="ECEHQR+LMRVBS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花中之王</a:t>
            </a:r>
            <a:r>
              <a:rPr sz="1500">
                <a:solidFill>
                  <a:srgbClr val="FFFFFF"/>
                </a:solidFill>
                <a:latin typeface="ECEHQR+LMRVBS+MicrosoftYaHei"/>
                <a:cs typeface="ECEHQR+LMRVBS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，以其美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和芳香著称，是世界上最受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迎</a:t>
            </a:r>
          </a:p>
          <a:p>
            <a:pPr marL="762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的花卉之一。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国花，以其独特的形状和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艳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的色彩而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名于世。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765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以其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纯洁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和高雅的花姿受到人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的喜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，是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VNIULR+MS-UIGothic"/>
                <a:cs typeface="VNIULR+MS-UIGothic"/>
              </a:rPr>
              <a:t>多国家的国花之一。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QJWLL+LGCFPA+MicrosoftYaHei-Bold"/>
                <a:cs typeface="WQJWLL+LGCFP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ECEHQR+LMRVBS+MicrosoftYaHei"/>
                <a:cs typeface="ECEHQR+LMRVBS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花卉与文学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艺术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花卉在文学作品中的象征意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花卉在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绘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画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艺术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中的表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492632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花卉与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歌的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花卉与民俗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5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花卉在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日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庆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典中的装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饰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作用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花卉作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礼物和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赠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品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花卉与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令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习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QJWLL+LGCFPA+MicrosoftYaHei-Bold"/>
                <a:cs typeface="WQJWLL+LGCFPA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NIULR+MS-UIGothic"/>
                <a:cs typeface="VNIULR+MS-UIGothic"/>
              </a:rPr>
              <a:t>花卉与宗教信仰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花卉在宗教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仪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式中的象征意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60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不同宗教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花卉的偏好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花卉与宗教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00BEA8"/>
                </a:solidFill>
                <a:latin typeface="VNIULR+MS-UIGothic"/>
                <a:cs typeface="VNIULR+MS-UIGothic"/>
              </a:rPr>
              <a:t>所的装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https://d.book118.com/976241151152010053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WQJWLL+LGCFPA+MicrosoftYaHei-Bold</vt:lpstr>
      <vt:lpstr>ECEHQR+LMRVBS+MicrosoftYaHei</vt:lpstr>
      <vt:lpstr>VNIULR+MS-UIGothic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2024-09-20T12:54:49.486</cp:lastPrinted>
  <dcterms:created xsi:type="dcterms:W3CDTF">2024-09-20T04:54:49Z</dcterms:created>
  <dcterms:modified xsi:type="dcterms:W3CDTF">2024-09-20T04:54:50Z</dcterms:modified>
</cp:coreProperties>
</file>