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22BC1-CBD1-405F-882D-051358FF8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932E9-B7CE-4245-8EA7-E0EFEF71E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C1DA7-51A6-4DDD-B6AD-8991DF67C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E017B-FF53-41D6-A018-8C4E25CDF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791F10-F5B2-41E5-9B2A-9A7F3850B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B3A8EC-6B6F-404E-B7FA-287436F3C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769B9D-26AA-4F99-A989-06F154FD5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CE862-44C5-4ED9-BBEC-FF35EE966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ACA7F-A86F-4979-BEEC-6E090CC41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994D9-00A7-402E-BF0E-CBEEE1250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61EB7-96A4-4BCB-8122-CE1A195A3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00062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职工宿舍卫生管理制度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制度实施与修订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确保职工宿舍的卫生和整洁，为员工提供一个舒适、健康的生活环境。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预防疾病传播，保障员工身体健康。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提高员工的生活品质和工作效率。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该制度适用于公司内所有职工宿舍的管理。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员工应遵守该制度，并对其居住的宿舍进行卫生管理。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卫生要求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公共区域卫生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公共区域卫生由宿舍管理员负责，每天定时清扫，保持整洁。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公共区域禁止堆放杂物，禁止随意丢弃垃圾。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公共区域禁止吸烟，禁止随地吐痰。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180" b="81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个人寝室卫生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个人寝室卫生由职工自行负责，保持整洁、干净。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寝室内禁止饲养宠物，禁止随意更改室内设施。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寝室内禁止私拉乱接电线，禁止使用违规电器。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公共设施卫生由宿舍管理员负责，定期进行维护和清洁。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公共设施出现损坏应及时报修，禁止私自拆卸、修理。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公共设施禁止涂鸦、刻画，禁止随意移动、拆卸。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公共设施卫生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管理规定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宿舍管理部门应定期对职工宿舍进行卫生检查，确保卫生状况符合标准。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宿舍管理部门也可进行不定期的抽查，以保障宿舍卫生质量。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不定期抽查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将每次检查的结果进行公示，对卫生状况良好的宿舍给予表扬，对卫生状况较差的宿舍提出整改要求。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检查结果公示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卫生检查制度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https://d.book118.com/977000062014006051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2024-09-23T22:37:15.341</cp:lastPrinted>
  <dcterms:created xsi:type="dcterms:W3CDTF">2024-09-23T14:37:15Z</dcterms:created>
  <dcterms:modified xsi:type="dcterms:W3CDTF">2024-09-23T14:37:17Z</dcterms:modified>
</cp:coreProperties>
</file>