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6B4BEA-C4E1-41CF-90A5-EA9D4438D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30E6A-9736-444D-97C8-A1D321B9A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11D60D-C0E2-49C2-9A55-FC5123E52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8AC7DD-21A7-41A0-A728-D8F55CA80A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B211B4-EB52-4BAE-8F3B-C0B04379D6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22F832-DF9D-4689-8879-D33F498B34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D96860-5015-40CD-9F92-05D4314CAD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54ED0-01F6-4235-AE04-24B44D176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10EC9-8B8B-4EB8-B0DB-22139C9515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05B90-78FD-4AFB-BFFA-B9125BA0E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5292BB-27E2-41CB-9DC5-A2637E9E6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00505302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颈椎病健康宣教ppt简易版</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什么是颈椎病？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颈椎病的康复与护理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什么是颈椎病？</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神经根型、脊髓型、交感神经型和椎动脉型颈椎病。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颈部疼痛</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上肢麻木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眩晕、晕厥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走路不稳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颈椎病的症状</a:t>
              </a:r>
            </a:p>
          </p:txBody>
        </p:sp>
      </p:grpSp>
      <p:pic>
        <p:nvPicPr>
          <p:cNvPr id="28" name="Picture 28"/>
          <p:cNvPicPr>
            <a:picLocks noChangeAspect="1"/>
          </p:cNvPicPr>
          <p:nvPr/>
        </p:nvPicPr>
        <p:blipFill>
          <a:blip r:embed="rId2"/>
          <a:srcRect t="7557" b="755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颈部僵硬、活动受限，有时伴有头痛、肩部酸痛。</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手臂或手指出现麻木、无力或疼痛。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颈部转动时出现眩晕感，甚至晕厥。</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下肢无力、步态不稳，如同踩棉花。</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中老年人由于颈椎间盘退行性变，容易发生颈椎病。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329" r="1232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工作和生活习惯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0000" b="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长期低头工作、颈部保持同一姿势时间过长，以及睡眠姿势不良等都可能导致颈椎病的发生。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颈部外伤或颈椎先天性畸形等也可能引起颈椎病。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颈椎病的病因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颈椎病的预防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长时间保持同一姿势会增加颈椎压力，因此应定时改变姿势，如伸展、起身走动等。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坐姿时应保持头部与胸部挺直，眼睛平视，双脚平放在地面上，背部与椅背贴合。</a:t>
            </a:r>
          </a:p>
        </p:txBody>
      </p:sp>
      <p:pic>
        <p:nvPicPr>
          <p:cNvPr id="6" name="Picture 6"/>
          <p:cNvPicPr>
            <a:picLocks noChangeAspect="1"/>
          </p:cNvPicPr>
          <p:nvPr/>
        </p:nvPicPr>
        <p:blipFill>
          <a:blip r:embed="rId2"/>
          <a:srcRect l="11894" r="1189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l="783" r="783"/>
          <a:stretch>
            <a:fillRect/>
          </a:stretch>
        </p:blipFill>
        <p:spPr>
          <a:xfrm>
            <a:off x="9486878"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站姿时应挺直身体，避免长时间低头或头部倾斜。</a:t>
            </a:r>
          </a:p>
        </p:txBody>
      </p:sp>
      <p:pic>
        <p:nvPicPr>
          <p:cNvPr id="10" name="Picture 10"/>
          <p:cNvPicPr>
            <a:picLocks noChangeAspect="1"/>
          </p:cNvPicPr>
          <p:nvPr/>
        </p:nvPicPr>
        <p:blipFill>
          <a:blip r:embed="rId4"/>
          <a:srcRect t="31270" b="3127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保持正确的姿势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949" r="2194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5412" r="2541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适当的休息和运动</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定期进行有氧运动，如快走、慢跑、游泳等，以增强颈部肌肉力量。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每小时至少休息5-10分钟，进行简单的颈部伸展运动，如左右旋转、前后倾斜等。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选择合适的枕头和床垫</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选择符合颈椎曲线的枕头，能够支撑头部和颈部，避免过度弯曲。</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床垫应选择软硬适中的，能够保持脊柱的正常生理曲线。</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避免颈部受到寒冷刺激，如避免空调、风扇直接吹向颈部。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在寒冷天气中，应穿戴高领衣物或围巾等，以保持颈部温暖。</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注意颈部保暖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颈椎病的治疗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https://d.book118.com/977005053025006041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2024-09-13T20:02:34.462</cp:lastPrinted>
  <dcterms:created xsi:type="dcterms:W3CDTF">2024-09-13T12:02:34Z</dcterms:created>
  <dcterms:modified xsi:type="dcterms:W3CDTF">2024-09-13T12:02:36Z</dcterms:modified>
</cp:coreProperties>
</file>