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3B00E-F174-4538-9183-BA3789D47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54383-E8C1-4FAE-AA17-5BC83CE93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48FCD-43B9-4A37-89AC-FDEDF62C0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18F2B-C937-4F92-A614-11639A7AB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9D6D25-E94F-419A-8870-7921D00B2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4910F7-4AE9-4880-9B9D-0484B89D1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075342-510E-4013-8F9D-7723BB190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EF2BC-A194-4DF6-9DB5-750A633EF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89041-FCD1-4362-8D01-DF5E48097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169C8-8EE0-47A6-A9D4-62C90E40A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1AF0C-5CEF-45EA-8720-27700093B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0511016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倡导文明的演讲稿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文明与我们的关系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文明行为的体现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倡导文明的方法和途径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倡导文明面临的挑战和困难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如何克服倡导文明的障碍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文明与我们的关系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它涵盖了人类在社会、文化、科技等方面的成就，体现了人类对自然和社会的认识和改造能力。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文明是一种社会进步状态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物质文明指人类创造的物质财富和物质生活环境，精神文明则指人类的思想、道德、艺术等方面的成就。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文明包括物质文明和精神文明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不同历史时期和地域的文明具有不同的特点和内涵，同时也随着时代的发展而不断演变。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文明具有历史性和时代性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文明是国家形象和软实力的体现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一个国家的文明程度决定了其在国际舞台上的形象和地位，也影响着其与其他国家的交流和合作。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文明是个人素质的重要体现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一个人的言行举止、穿着打扮等方面都能体现其文明程度，文明的人更容易受到他人的尊重和信任。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文明是社会和谐稳定的基础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一个文明的社会意味着人们能够遵守法律法规、尊重他人的权利和利益，从而减少了社会矛盾和冲突。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文明对于个人和社会的重要性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在公共场所保持安静、不随意插队、不乱扔垃圾等行为都是文明的体现。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遵守公共秩序和规则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不侵犯他人的隐私、不诽谤他人、不歧视弱势群体等都是尊重他人的表现。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尊重他人的权利和利益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保持个人卫生、穿着整洁得体、言谈举止礼貌等都是个人文明的体现。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培养良好的个人习惯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积极参与社会公益活动，关爱他人，奉献爱心，也是文明的体现。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参与社会公益活动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文明与我们的日常生活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倡导文明的意义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文明行为反映一个人的教养和品德，倡导文明有助于培养诚实、守信、尊重他人等优秀品质。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塑造良好品格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文明行为要求人们在社会交往中遵循一定的行为规范和礼仪，这有助于增强个人的自律能力和自我约束力。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增强自律能力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一个人的言行举止代表着他的形象和素质，倡导文明有助于提升个人形象，赢得他人的尊重和信任。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提升个人素质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文明行为可以减少社会矛盾和冲突，营造和谐、友善的社会氛围。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文明是社会进步的重要标志，倡导文明有助于推动社会向更加文明、开放、包容的方向发展。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文明行为能够增进人们之间的相互理解和信任，增强社会的凝聚力和向心力。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一个国家的文明程度是其国际形象的重要组成部分，倡导文明有助于提升国家的国际形象和地位。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83" r="5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提升国家形象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文明行为可以提高社会效率和生产力，为经济发展创造更加良好的社会环境。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文明与文化密切相关，倡导文明有助于推动文化的繁荣和发展，提高国家的文化软实力。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推动文化繁荣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推动国家发展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文明行为的体现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424" b="29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673" b="136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尊重他人的权利和尊严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不侵犯他人的合法权益，尊重他人的意见和选择，不干涉他人的私人生活。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礼貌待人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使用文明用语，注意言辞和行为的礼貌性，尊重他人的感受和习惯。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关爱弱势群体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关注并帮助需要帮助的人，如老人、儿童、残疾人等，传递温暖和爱心。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维护公共场所秩序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在公共场所保持安静、整洁，不随意乱扔垃圾、不随地吐痰，遵守公共交通规则。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自觉遵守国家法律法规和规章制度，不违法乱纪，维护社会和谐稳定。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尊重文化差异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尊重不同民族、不同文化之间的差异，包容多元文化，促进文化交流与融合。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958" r="10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625" r="5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625" r="9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遵守公共秩序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积极参与环保行动，减少污染排放，节约资源能源，保护生态环境。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保护自然环境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珍惜公共资源，正确使用公共设施，不随意破坏、乱涂乱画。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爱护公共设施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树立绿色消费观念，选择环保产品，减少浪费现象，推广垃圾分类和回收利用。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倡导绿色生活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爱护环境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倡导文明的方法和途径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https://d.book118.com/977005110160006046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2024-09-22T04:58:57.032</cp:lastPrinted>
  <dcterms:created xsi:type="dcterms:W3CDTF">2024-09-21T20:58:57Z</dcterms:created>
  <dcterms:modified xsi:type="dcterms:W3CDTF">2024-09-21T20:58:59Z</dcterms:modified>
</cp:coreProperties>
</file>