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9326E-F6E0-4168-935D-70AEEE580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B936C-5F82-4178-8F05-652762CB2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E604A-DC50-434A-90EB-C6112681D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F4480-7716-4780-BD8E-8A10921D0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B3D843-3351-4B96-A906-FA629F083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566F98-CC2C-4327-AF55-AA4917D73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85438-DC01-47E0-8FE3-A499DB21C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9243A-EC93-46F2-9ADE-97AEEB319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93F23-C126-471D-AB36-A0AC3D790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978E9-47E5-4C78-AA41-0E8A12435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9F738-5589-4171-AC64-B8078D573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100550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脑梗死的MRI影像诊断护理课件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脑梗死的基本知识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MRI影像技术在脑梗死诊断中的应用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脑梗死的MRI影像表现与诊断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脑梗死患者的护理与康复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脑梗死患者的心理护理与社会支持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脑梗死的基本知识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脑梗死是由于脑部血液供应障碍，缺血、缺氧引起的局限性脑组织的缺血性坏死或软化。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根据病因脑梗死可分为大动脉粥样硬化型、心源性栓塞型、小动脉闭塞型、其他明确病因型和不明原因型。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70" b="115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高血压、糖尿病、高血脂等基础疾病，以及吸烟、饮酒等不良生活习惯是导致脑梗死的主要危险因素。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脑梗死发生后，脑组织局部缺血、缺氧，导致脑细胞死亡，进而引发相应的神经系统症状。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脑梗死的常见症状包括偏瘫、偏身感觉障碍、失语、共济失调等，严重时可出现昏迷甚至死亡。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脑梗死的诊断主要依靠临床表现和影像学检查，如MRI、CT等。MRI对于脑梗死的早期诊断和预后评估具有重要价值。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986" b="19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MRI影像技术在脑梗死诊断中的应用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MRI影像技术利用强磁场和射频脉冲，使人体组织中的氢原子核发生共振，信号采集后经计算机处理形成图像。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无创、无辐射、高分辨率，能够多角度、多层面显示组织结构，对软组织的显示效果较好。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MRI影像技术的原理与特点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18" b="40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MRI影像技术在脑梗死诊断中的价值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早期诊断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MRI可检测到超急性期脑梗死，有助于早期发现和治疗。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梗死部位及范围判断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MRI可清晰显示梗死部位、范围及程度，为治疗方案选择提供依据。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MRI有助于区分脑梗死与其他脑部病变，如脑肿瘤、脑炎等。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部分情况下MRI可能出现误诊，需结合其他检查结果综合判断。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假阳性与假阴性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92" r="2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设备依赖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" r="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MRI设备昂贵且检查费用较高，部分基层医院无法普及。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MRI检查时间较长，不利于急诊患者快速诊断。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MRI影像技术在脑梗死诊断中的局限性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https://d.book118.com/977010055041006033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2024-09-06T14:33:43.211</cp:lastPrinted>
  <dcterms:created xsi:type="dcterms:W3CDTF">2024-09-06T06:33:43Z</dcterms:created>
  <dcterms:modified xsi:type="dcterms:W3CDTF">2024-09-06T06:33:45Z</dcterms:modified>
</cp:coreProperties>
</file>