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380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9CEF4-B37A-4246-B85B-4E7CF9CDF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04D0F-0A2C-4A7B-9C38-5EE0BD868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9853D-DAAD-4B38-8332-18571A2C7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7A1E1-3960-4CC3-8449-397BC10BD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7A35E-B26F-4F66-8C65-1B018A312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1C7578-E414-4F01-956D-43BD8CD4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7E97D8-A063-4168-B760-00E36D9D0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4D97E-F445-4583-953D-04D054D36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A6CA8-9086-45E4-8884-D580064A5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30115-04F2-4FC3-B880-E5C559B6A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38B2D-46D7-43DE-B648-45C940C59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3.png" /><Relationship Id="rId7" Type="http://schemas.openxmlformats.org/officeDocument/2006/relationships/tags" Target="../tags/tag2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3.png" /><Relationship Id="rId7" Type="http://schemas.openxmlformats.org/officeDocument/2006/relationships/tags" Target="../tags/tag2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3.png" /><Relationship Id="rId7" Type="http://schemas.openxmlformats.org/officeDocument/2006/relationships/tags" Target="../tags/tag3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3.png" /><Relationship Id="rId7" Type="http://schemas.openxmlformats.org/officeDocument/2006/relationships/tags" Target="../tags/tag3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image" Target="../media/image3.png" /><Relationship Id="rId7" Type="http://schemas.openxmlformats.org/officeDocument/2006/relationships/tags" Target="../tags/tag3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tags" Target="../tags/tag328.xml" /><Relationship Id="rId7" Type="http://schemas.openxmlformats.org/officeDocument/2006/relationships/tags" Target="../tags/tag329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image" Target="../media/image3.png" /><Relationship Id="rId7" Type="http://schemas.openxmlformats.org/officeDocument/2006/relationships/tags" Target="../tags/tag3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3.png" /><Relationship Id="rId7" Type="http://schemas.openxmlformats.org/officeDocument/2006/relationships/tags" Target="../tags/tag3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image" Target="../media/image3.png" /><Relationship Id="rId7" Type="http://schemas.openxmlformats.org/officeDocument/2006/relationships/tags" Target="../tags/tag35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7.xml" /><Relationship Id="rId11" Type="http://schemas.openxmlformats.org/officeDocument/2006/relationships/tags" Target="../tags/tag358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image" Target="../media/image3.png" /><Relationship Id="rId7" Type="http://schemas.openxmlformats.org/officeDocument/2006/relationships/tags" Target="../tags/tag36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image" Target="../media/image3.png" /><Relationship Id="rId7" Type="http://schemas.openxmlformats.org/officeDocument/2006/relationships/tags" Target="../tags/tag37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image" Target="../media/image3.png" /><Relationship Id="rId7" Type="http://schemas.openxmlformats.org/officeDocument/2006/relationships/tags" Target="../tags/tag37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8.xml" /><Relationship Id="rId11" Type="http://schemas.openxmlformats.org/officeDocument/2006/relationships/tags" Target="../tags/tag379.xml" /><Relationship Id="rId2" Type="http://schemas.openxmlformats.org/officeDocument/2006/relationships/themeOverride" Target="../theme/themeOverride24.xml" /><Relationship Id="rId3" Type="http://schemas.openxmlformats.org/officeDocument/2006/relationships/notesSlide" Target="../notesSlides/notesSlide24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Relationship Id="rId7" Type="http://schemas.openxmlformats.org/officeDocument/2006/relationships/tags" Target="../tags/tag37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1201412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餐饮业网络营销策略研究以杭州知味观为例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一、背景介绍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三、网络营销策略的实施效果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二、网络营销策略分析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四、结论与建议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互联网技术的不断发展，网络营销已经成为餐饮业发展的重要手段。杭州知味观作为一家历史悠久的餐饮企业，其网络营销策略具有一定的研究价值。本次演示将以杭州知味观为例，探讨餐饮业网络营销策略的特点和实施方式，以期为餐饮企业的网络营销提供一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一、背景介绍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一、背景介绍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杭州知味观是一家拥有百年历史的餐饮企业，以提供传统杭帮菜为主，深受消费者喜爱。随着互联网的普及，知味观意识到了网络营销的重要性，并开始尝试通过网络手段进行推广。本次演示将分析知味观在互联网营销方面的策略和实施情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二、网络营销策略分析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1、社交媒体营销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1、社交媒体营销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社交媒体是现代网络营销的重要平台之一。知味观在、、抖音等多个社交媒体平台上进行了注册，并积极发布各类美食信息和活动资讯。通过与粉丝的互动，知味观增加了消费者对品牌的认知度和粘性，提高了品牌影响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2、官方网站和电商平台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2、官方网站和电商平台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知味观的官方网站和电商平台展示了企业的品牌形象和菜品特色。消费者可以在网站或平台上浏览菜品、了解企业故事，甚至直接下单购买。此外，电商平台还支持外卖服务，为消费者提供了便捷的用餐体验。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3、内容营销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3、内容营销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知味观通过制作各类美食短视频、菜谱等内容，传递企业的文化和价值观，增强了消费者对品牌的信任感。同时，这些内容也为企业提供了更多的曝光机会，提高了品牌知名度。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三、网络营销策略的实施效果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三、网络营销策略的实施效果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通过上述网络营销策略的实施，知味观在互联网上的影响力逐渐扩大，品牌知名度和美誉度得到了提升。具体来说，实施效果如下：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1、粉丝数量增长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1、粉丝数量增长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通过社交媒体营销和内容营销策略的实施，知味观的粉丝数量在短时间内得到了快速增长。这为企业在互联网上积累了大量潜在客户，为未来的发展奠定了基础。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2、销售额增长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2、销售额增长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品牌影响力的提升，知味观的销售额也得到了增长。一方面，通过电商平台的外卖服务，企业增加了新的销售渠道；另一方面，实体店面的客流量也有所增加。销售额的增长为企业带来了更多的利润和发展空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3、品牌形象提升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3、品牌形象提升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通过一系列网络营销活动的开展，知味观在消费者心中的形象得到了提升。消费者对品牌的认知度和信任度增加，为企业树立了良好的口碑。这也为企业在未来拓展市场、提升竞争力奠定了坚实的基础。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四、结论与建议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对杭州知味观网络营销策略的分析和实施效果的评价，我们可以得出以下结论：网络营销是餐饮业发展的重要手段之一，可以有效地提高品牌知名度和美誉度、促进销售额的增长。然而，餐饮企业在实施网络营销策略时需要注意以下几点：首先，要结合自身特点和目标客户的需求制定合适的网络营销策略；其次，要注重内容的制作和传播，以吸引消费者的；最后，要保持与消费者的良好互动，及时回应消费者的需求和反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针对未来的发展，我们建议知味观继续深化网络营销策略的实施，例如增加在短视频平台上的投放力度、开展跨平台合作等。企业也需要注意维护自身的品牌形象和质量标准，确保在网络营销中获得持续的成功。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https://d.book118.com/977012014122006033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25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一、背景介绍</vt:lpstr>
      <vt:lpstr>PowerPoint Presentation</vt:lpstr>
      <vt:lpstr>PowerPoint Presentation</vt:lpstr>
      <vt:lpstr>1、社交媒体营销</vt:lpstr>
      <vt:lpstr>PowerPoint Presentation</vt:lpstr>
      <vt:lpstr>2、官方网站和电商平台</vt:lpstr>
      <vt:lpstr>PowerPoint Presentation</vt:lpstr>
      <vt:lpstr>3、内容营销</vt:lpstr>
      <vt:lpstr>PowerPoint Presentation</vt:lpstr>
      <vt:lpstr>三、网络营销策略的实施效果</vt:lpstr>
      <vt:lpstr>PowerPoint Presentation</vt:lpstr>
      <vt:lpstr>1、粉丝数量增长</vt:lpstr>
      <vt:lpstr>PowerPoint Presentation</vt:lpstr>
      <vt:lpstr>2、销售额增长</vt:lpstr>
      <vt:lpstr>PowerPoint Presentation</vt:lpstr>
      <vt:lpstr>3、品牌形象提升</vt:lpstr>
      <vt:lpstr>PowerPoint Presentation</vt:lpstr>
      <vt:lpstr>四、结论与建议</vt:lpstr>
      <vt:lpstr>四、结论与建议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2024-09-07T03:30:38.486</cp:lastPrinted>
  <dcterms:created xsi:type="dcterms:W3CDTF">2024-09-06T19:30:38Z</dcterms:created>
  <dcterms:modified xsi:type="dcterms:W3CDTF">2024-09-06T19:30:46Z</dcterms:modified>
</cp:coreProperties>
</file>