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5EE07-A2F3-4C6B-9225-E819953F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00B9B-9A23-4614-AEE5-1398BD2AF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93DFB-E0A7-4BB7-A542-A691E2E8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27664-E522-482D-AD13-394AEEC6B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3D278-CBF0-469E-80AB-FB17FE943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FBCF4-8614-42BF-9419-09171603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C1EDA-550D-4A62-A89C-97620E72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FDBC6-E9EC-4F7D-ADFF-7FF709B8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3AF38-2BC9-4E4B-99BD-DC0D282F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5EB5F-E3FD-4FC8-AFEA-6ED19528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89B6-ECEF-4F59-BB5D-58E73144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120631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小儿推拿网络直播课程大纲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小儿常见病症的推拿手法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小儿推拿的注意事项与禁忌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互动环节与答疑解惑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小儿推拿基础知识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小儿推拿是一种通过特定手法在小儿体表部位进行按摩，以达到预防、治疗疾病和促进小儿生长发育的中医外治法。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适用于0-14岁儿童，尤其对于小儿常见病、多发病具有显著疗效。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小儿推拿适用范围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安全、有效、无创伤、无副作用，符合儿童生理特点。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从古至今，小儿推拿在临床实践、学术研究等方面取得了丰硕成果，为小儿健康事业作出了巨大贡献。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小儿推拿现状与未来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随着现代医学的发展，小儿推拿逐渐受到国际社会的关注和认可，未来发展前景广阔。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小儿推拿起源于中国古代，历经数千年的发展与完善，成为独具特色的中医外治法之一。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小儿推拿的原理与作用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基于中医脏腑经络理论，通过手法作用于小儿体表特定穴位，以调节体内脏腑功能、气血运行，从而达到治疗和预防疾病的目的。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小儿推拿作用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增强免疫力、缓解症状、缩短病程、减少复发、促进生长发育等。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小儿推拿与药物治疗关系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小儿推拿可与药物治疗相辅相成，共同促进小儿疾病的康复。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小儿推拿原理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小儿常见病症的推拿手法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捏脊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用双手拇指和食指捏起脊柱两旁的皮肤，自下而上推进，缓解咳嗽、气喘。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掐揉风池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用拇指指腹轻掐揉风池穴，缓解颈项疼痛、恶寒发热。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推坎宫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用双手拇指指腹自眉心向两侧眉梢分推，缓解鼻塞、流涕。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通过推拿缓解感冒症状，促进宝宝舒适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揉太阳穴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用中指指腹顺时针方向按揉太阳穴，缓解头痛、发热。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咳嗽的推拿手法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揉肺俞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揉天突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用双手拇指指腹按揉肺俞穴，缓解咳嗽、气喘。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用中指指腹按揉天突穴，缓解咳嗽、气喘。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推膻中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搓擦涌泉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通过推拿缓解咳嗽症状，舒缓宝宝不适感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用中指指腹自膻中向两侧分推，缓解胸闷、咳嗽。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用掌心搓擦涌泉穴，缓解咳嗽、气喘。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通过推拿缓解腹泻症状，改善宝宝肠胃功能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用双手拇指和食指捏起脊柱两旁的皮肤，自下而上推进，调节肠胃功能。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捏脊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用手掌掌心顺时针方向摩腹，促进肠胃蠕动。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摩腹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用拇指指腹按揉足三里穴，调节肠胃功能。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按揉足三里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用拇指指腹自上而下推七节骨，缓解腹泻、便秘。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推七节骨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腹泻的推拿手法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推脊柱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用拇指指腹自上而下推脊柱，降温退烧。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通过推拿降低体温，缓解宝宝发热不适感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推天河水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用拇指指腹自腕横纹推向肘横纹，降温退烧。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揉大椎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用拇指指腹按揉大椎穴，缓解高热、咳嗽。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搓擦涌泉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用掌心搓擦涌泉穴，降温退烧。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发烧的推拿手法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350" b="735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通过推拿改善宝宝食欲，促进消化吸收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用手掌掌心顺时针方向摩腹，促进肠胃蠕动。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摩腹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用拇指指腹按揉中脘穴，调节肠胃功能。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按揉中脘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用双手拇指和食指捏起脊柱两旁的皮肤，自下而上推进，促进消化吸收。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捏脊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厌食的推拿手法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小儿推拿的注意事项与禁忌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https://d.book118.com/977012063131006026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2024-08-31T22:44:42.312</cp:lastPrinted>
  <dcterms:created xsi:type="dcterms:W3CDTF">2024-08-31T14:44:42Z</dcterms:created>
  <dcterms:modified xsi:type="dcterms:W3CDTF">2024-08-31T14:44:44Z</dcterms:modified>
</cp:coreProperties>
</file>