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96C7E4-A7D0-4493-B017-565D93BFC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DC565-1CC9-45AC-82D7-46EBC137A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7989F0-E044-4AC0-8AFB-2B33B80A3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10A9DC-8AC1-46FE-957E-CD43D515B9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65E65E-BBAA-4C48-82CB-7E0EEAEF78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47B513-5737-4786-BBD7-40E366F41A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602277-D1C1-47FC-A62D-AADA0C45A3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2693E-2FEC-44DE-ABCA-B6F3FFEBFD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28B9B1-7930-438C-B1E0-0025EF0B3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9292FF-57C9-46AF-9114-98B0D9B72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EB4859-782A-41F9-8654-40FDE1BCA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013113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GMP之物料管理</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物料管理概述</a:t>
            </a:r>
          </a:p>
          <a:p>
            <a:r>
              <a:t>物料采购与供应商管理</a:t>
            </a:r>
          </a:p>
          <a:p>
            <a:r>
              <a:t>物料接收与存储管理</a:t>
            </a:r>
          </a:p>
          <a:p>
            <a:r>
              <a:t>物料发放与使用管理</a:t>
            </a:r>
          </a:p>
          <a:p>
            <a:r>
              <a:t>物料质量控制与监督</a:t>
            </a:r>
          </a:p>
          <a:p>
            <a:r>
              <a:t>持续改进与优化建议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物料管理是对企业生产经营活动所需各种物料的采购、验收、供应、保管、发放、合理使用、节约和综合利用等一系列计划、组织、控制等管理活动的总称。</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合理的物料管理能够确保生产所需物料的及时供应，防止因缺料而导致的生产中断。</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通过有效的物料管理，可以减少浪费、降低库存成本，提高生产效率，从而降低生产成本。</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优质的物料是生产高质量产品的基础，严格的物料管理可以确保所使用物料的质量，进而提高产品质量。</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保证生产顺利进行</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降低生产成本</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提高产品质量</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GMP定义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GMP（Good Manufacturing Practice，良好生产规范）是一种特别注重在生产过程中实施对产品质量与卫生安全的自主性管理制度。</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确保供应商具备合法资质，对其提供的物料进行严格的质量评估与审计。</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建立物料采购标准与流程，确保采购的物料符合质量标准与生产计划要求。</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建立严格的物料验收制度，确保入库物料质量合格；对物料进行合理分类、标识与存储，确保物料在有效期内使用。</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建立物料发放与使用管理制度，确保按需、按量、及时供应生产所需物料，防止浪费与污染。</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严格供应商管理</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物料验收与存储</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发放与使用控制</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物料采购控制</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GMP对物料管理的要求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目标</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确保生产所需物料的及时供应与质量保证。</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降低库存成本，提高库存周转率。</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物料管理目标与原则</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07" r="238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441" r="334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始终将质量放在首位，确保所使用物料的质量符合GMP要求。</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以质量为核心</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建立完善的物料管理体系，确保各项工作有章可循、有据可查。</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系统化管理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0" r="146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注重事前控制与预防，通过严格的供应商管理、采购控制等手段降低风险。</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不断优化物料管理流程与方法，提高工作效率与质量水平。</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物料管理目标与原则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持续改进</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预防为主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物料采购与供应商管理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确保供应商具备合法经营资质，包括营业执照、税务登记证等相关证件。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供应商资质审核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10" r="1001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供应商能力评估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637" r="263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供应商信誉调查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375" r="16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对供应商的生产能力、技术水平、质量管理体系等进行全面评估，确保供应商能够满足采购需求。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了解供应商的市场信誉、合作态度、售后服务等情况，确保选择到优质的供应商。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供应商选择与评估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417" r="17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采购订单下达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与选定的供应商签订采购订单，明确采购品种、规格、数量、价格、交货期等要求。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制定采购计划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根据生产计划和物料需求计划，制定合理的采购计划，明确采购品种、数量、时间等要求。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采购询价与比价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向多家供应商询价，并进行比价分析，选择性价比较高的供应商进行采购。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采购计划与执行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83" r="15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与供应商就采购合同条款进行协商，明确双方的权利和义务，确保合同条款合理、明确。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合同条款协商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在协商一致的基础上，与供应商签订正式的采购合同，并按照合同约定执行采购操作。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合同签订与执行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在合同执行过程中，如需变更或解除合同，应与供应商进行充分协商，达成一致意见后签订补充协议或解除合同。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合同变更与解除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采购合同与协议签订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物料接收与存储管理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确保接收区域清洁，准备好必要的接收工具和记录表格。</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667" r="14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物料接收前准备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核对送货单与实物是否一致，检查物料外包装是否完好、标签是否清晰。</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物料接收检查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详细记录物料的名称、规格、数量、生产日期、生产厂家等信息，确保信息的准确性和可追溯性。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物料接收记录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物料接收流程与规范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https://d.book118.com/977013113012006036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2024-09-10T20:01:21.177</cp:lastPrinted>
  <dcterms:created xsi:type="dcterms:W3CDTF">2024-09-10T12:01:21Z</dcterms:created>
  <dcterms:modified xsi:type="dcterms:W3CDTF">2024-09-10T12:01:23Z</dcterms:modified>
</cp:coreProperties>
</file>