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D10F350-56A3-4D6F-BA18-893157359AA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83952-1883-4BD8-91CB-04304895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E985A-E398-4913-81F2-A40866501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43320-AD74-4AE2-893F-8B87BAE9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4FF3A-DAAE-4CC3-A005-F87036FCA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5991F-EA5C-4534-AD0C-CABF092A9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7C09E9-5FFB-4747-A32E-398AD73DB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FA632-D9D2-4EB5-B1DB-8E04AB32C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E75C7-F773-4BFC-A802-D6935CFC4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B14DE-E72F-4913-B4E1-4C4ECEF2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14493-6160-45CE-BEE4-DA6D41331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D0D5D-DAEC-4264-9711-291EF5825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99BF9C8-131A-4563-8843-DDCCC7EDF02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0B2B4D0-D39A-4FC6-883F-5921C6FBA1F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1413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售后服务绩效考核培训绩效提升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售后服务绩效考核培训绩效提升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售后服务绩效考核培训绩效提升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售后服务是企业与客户之间的重要桥梁，直接关系到客户的满意度和忠诚度。优质的售后服务能够提升客户体验，增加客户黏性，同时也能够帮助企业建立良好的品牌形象，提升竞争力。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详细解释售后服务绩效考核的含义和范围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探讨售后服务绩效考核对企业运营和发展的影响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分析售后服务绩效考核的具体指标和评估方法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阐述售后服务培训对员工和企业发展的重要性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探讨售后服务培训的培训目标和效果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分析如何有效地进行售后服务培训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问题处理时效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及时响应客户问题，快速解决问题，提高问题处理效率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制定售后服务标准，确保服务质量达标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培训员工提升服务技能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客户投诉处理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建立投诉处理机制，及时收集和处理客户投诉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分析投诉原因，改进服务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售后服务绩效考核的关键指标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通过调研和反馈了解客户对售后服务的满意度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定期进行满意度调查，及时改进服务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培训绩效提升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制定培训绩效评估体系，定期评估培训效果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根据评估结果调整培训方案，持续改进培训效果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帮助员工提升技能和能力，实现个人和团队绩效提升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售后服务绩效考核流程设计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详细说明售后服务绩效考核的流程设计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流程设计介绍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探讨流程设计中的注意事项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分析流程设计中的关键步骤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关键步骤解释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https://d.book118.com/977014132012006055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售后服务绩效考核培训绩效提升</vt:lpstr>
      <vt:lpstr>目录</vt:lpstr>
      <vt:lpstr>第1章 售后服务绩效考核培训绩效提升</vt:lpstr>
      <vt:lpstr> </vt:lpstr>
      <vt:lpstr>售后服务绩效考核概述</vt:lpstr>
      <vt:lpstr>售后服务培训的重要性</vt:lpstr>
      <vt:lpstr>售后服务绩效考核的关键指标</vt:lpstr>
      <vt:lpstr>培训绩效提升</vt:lpstr>
      <vt:lpstr>第2章 售后服务绩效考核的实施</vt:lpstr>
      <vt:lpstr>售后服务绩效考核流程设计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2024-09-29T14:52:02.826</cp:lastPrinted>
  <dcterms:created xsi:type="dcterms:W3CDTF">2024-09-29T06:52:02Z</dcterms:created>
  <dcterms:modified xsi:type="dcterms:W3CDTF">2024-09-29T06:52:04Z</dcterms:modified>
</cp:coreProperties>
</file>