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05834-DDAB-437F-833C-8BC365DE7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DB721-689D-4938-A708-71E390142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FB5FA-0530-4C2E-B98D-C47F6A5EB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D0A57-DC4F-46BE-BB40-E105CB5D9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1614CD-CA39-4CE1-8F4D-D12FA879A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28E2C5-7579-4B56-BD86-218DC0A41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F4F0E5-3866-4F6D-8C85-7DADECB44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17C3B-030F-49C2-B79B-134415E4A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74A86-C5ED-4F0A-996F-330F1D6F0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6FB26-539E-4756-87EC-EF2EB2B30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31A39-A3E9-4F62-862C-F3305273B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151551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使用对话描写打造丰富生动的角色形象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对话描写在角色塑造中的重要性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优秀对话描写案例分析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如何运用对话描写塑造角色形象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对话描写技巧与注意事项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创作实践与反思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对话描写在角色塑造中的重要性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展现角色性格特点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语言风格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通过角色的语言风格，如用词、语气、语速等，可以直观地展现角色的性格特点，如开朗、内向、粗鲁、文雅等。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话题选择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角色在对话中选择的话题往往与其性格相关，通过观察角色喜欢讨论的话题，可以进一步了解其性格特点。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表达方式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角色在表达自己的想法和情感时，所采用的方式也能反映其性格特点，如直截了当、委婉含蓄、幽默风趣等。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对话是角色情感流露的重要途径，通过角色的语言表达，可以深入了解其内心的喜怒哀乐。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情感流露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角色在对话中表达的观点和看法，可以反映其思想观念和价值取向，从而进一步揭示其内心世界。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思想观念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910" b="791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838" b="883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通过观察角色在对话中的表现，如语气、表情、肢体动作等，可以推断出其当前的心理状态，如紧张、自信、沮丧等。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揭示角色内心世界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矛盾冲突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对话中的矛盾和冲突可以激发故事的张力，使情节更加紧凑和引人入胜。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情节推进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对话是故事情节发展的重要推动力，通过角色之间的交流和互动，可以推动故事不断向前发展。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角色关系变化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通过对话，角色之间的关系可以发生变化，如建立友谊、产生误会、化解矛盾等，这些变化都会影响故事的发展走向。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769" r="12769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推动故事情节发展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优秀对话描写案例分析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安迪与瑞德的对话，展现了他们深厚的友谊和对自由的渴望。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《肖申克的救赎》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958" r="9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《教父》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24" b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《泰坦尼克号》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7708" b="17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维托·唐·柯里昂与麦克的对话，体现了家族传承和权力交接的复杂性。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杰克与露丝的对话，描绘了他们的爱情故事和对生活的态度。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电影中经典对话场景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贾宝玉与林黛玉的对话，展现了两人情感的纠葛和性格的鲜明特点。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5000" b="1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5405" b="15405"/>
          <a:stretch>
            <a:fillRect/>
          </a:stretch>
        </p:blipFill>
        <p:spPr>
          <a:xfrm>
            <a:off x="8871767" y="1536628"/>
            <a:ext cx="1898907" cy="1898908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哈姆雷特与克劳狄斯的对话，揭示了复仇的阴谋和内心的矛盾。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《哈姆雷特》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达西与伊丽莎白的对话，体现了两人性格的碰撞和情感的升华。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《傲慢与偏见》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文学作品中人物对白赏析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脱口秀节目中的嘉宾访谈，展现了不同人物的生活经历和幽默风趣的言谈举止。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社交媒体上的热门话题讨论，反映了公众对某些事件的看法和态度分歧。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家庭聚会中的闲聊，透露了家庭成员之间的亲情、友情和爱情等情感纽带。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现实生活中有趣对话实录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如何运用对话描写塑造角色形象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通过对话中透露出的信息，让读者了解角色的社会地位、职业身份、家庭背景等。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角色的语言风格、用词习惯、语气语调等都应该与其性格特点相符合，从而让读者对角色产生深刻的印象。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确定角色身份背景及性格特点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03" r="285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根据角色的性格特点和所处的情境，设计不同的语言风格，如幽默风趣、严肃正式、亲切随和等。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选择符合角色身份和性格特点的词汇，避免使用与角色形象不符的词汇和表达方式。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设计符合角色性格和情境需求的语言风格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用词选择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语言风格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https://d.book118.com/977015155151006043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2024-09-17T20:12:55.077</cp:lastPrinted>
  <dcterms:created xsi:type="dcterms:W3CDTF">2024-09-17T12:12:55Z</dcterms:created>
  <dcterms:modified xsi:type="dcterms:W3CDTF">2024-09-17T12:12:57Z</dcterms:modified>
</cp:coreProperties>
</file>