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14CF3-07D1-433F-8B06-CEB88F32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8176E-4EB3-42CE-9D29-9F43BFABA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56ED-ED37-49EC-81D9-4656BA2AC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2C13B-ED6C-4ECF-AEEF-39FE0AFAA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32994-9A21-4EB2-8DC6-8D633093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A5C59-680A-4793-A3AD-E4AE59DBD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DD77C-A2A9-45E3-B382-8C1A2B9F5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B7F2C-E483-4687-A954-9BB1C743C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13189-8988-4F57-928B-EA35CF13E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A2157-EB39-418B-81B4-7F239C5C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832AE-DFE7-4313-A638-B9F0C3AD4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01061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电子产品零售销售数据分析与应用培训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电子产品零售销售数据分析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供应链管理与库存优化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通过培训使销售人员掌握电子产品零售销售的专业知识和技能，提高销售业绩。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随着电子产品市场的不断变化，培训有助于销售人员及时了解市场趋势和顾客需求，更好地应对市场挑战。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通过销售数据的分析与应用，为企业制定营销策略、优化产品组合提供有力支持，推动企业持续发展。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电子产品零售市场概述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电子产品零售市场规模庞大，涉及手机、电脑、平板、智能穿戴设备等多个品类，市场潜力巨大。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电子产品零售市场竞争激烈，品牌众多，各大品牌为争夺市场份额展开激烈竞争。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电子产品消费者注重品牌、性能、价格等多方面因素，购买决策相对复杂，需要销售人员提供专业指导和建议。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了解电子产品零售销售数据的来源，如电商平台、实体店销售记录等。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对数据进行清洗和处理，去除重复、错误或无效数据，确保数据质量。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将不同来源的数据进行整合，形成统一的数据集，方便后续分析。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利用图表等可视化工具，直观展示电子产品销售数据，如销售额、销售量、客户分布等。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数据图表展示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构建数据仪表盘，实时监测电子产品销售情况，帮助决策者快速了解市场动态。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数据仪表盘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定期生成数据报告，对电子产品销售情况进行全面分析，为决策提供支持。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聚类分析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对客户进行聚类分析，发现不同客户群体的购买偏好和消费习惯。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挖掘电子产品销售中的关联规则，发现产品之间的关联性和销售模式。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构建预测模型，对电子产品未来销售趋势进行预测，为库存管理和营销策略制定提供依据。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电子产品零售销售数据分析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短期波动分析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运用统计方法，如移动平均、指数平滑等，对近期销售数据进行处理，揭示短期内的销售波动及其原因。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识别并量化销售数据中的季节性变化模式，如节假日、促销活动等因素对销售的影响。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长期趋势分析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通过对历史销售数据进行时间序列分析，揭示电子产品销售的长期增长或下降趋势，以及周期性波动规律。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通过分析顾客的购买记录，发现经常一起被购买的产品组合，为优化库存管理和促销策略提供依据。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利用数据挖掘技术，如Apriori算法等，挖掘产品之间的关联规则，发现顾客购买某种产品时可能同时购买的其他产品。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关联规则挖掘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通过分析顾客的购买历史和偏好，发现新的销售机会，向顾客推荐与其已购产品相关或互补的其他产品。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交叉销售分析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产品关联分析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顾客流失预警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通过建立预测模型，识别可能流失的高价值顾客，及时采取挽留措施，减少顾客流失带来的损失。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顾客群体划分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通过聚类分析等方法，将顾客划分为不同的群体，识别各类群体的特征和购买行为模式。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顾客价值分析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运用RFM模型等方法，评估顾客的当前价值和潜在价值，为制定个性化的营销策略提供依据。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竞争分析与市场定位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竞争对手销售数据分析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通过公开渠道、专业数据库等途径收集竞争对手的销售数据。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运用统计分析方法，对竞争对手的销售数据进行分析，包括销售额、销售量、市场份额等指标。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对收集到的数据进行清洗、整理，提取有用信息。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将分析结果以图表、报告等形式呈现，便于理解和决策。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https://d.book118.com/977020106160006042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2024-09-16T10:15:40.148</cp:lastPrinted>
  <dcterms:created xsi:type="dcterms:W3CDTF">2024-09-16T02:15:40Z</dcterms:created>
  <dcterms:modified xsi:type="dcterms:W3CDTF">2024-09-16T02:15:42Z</dcterms:modified>
</cp:coreProperties>
</file>