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49AB8-64B1-45F3-8881-6EBB79E3E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F6D73-E439-4B09-8EA4-8FA96A105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146EF-7C08-48D8-82E3-42C3F788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8EAF9-B59D-4DDD-B611-4CF7C6FBB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7774D-D772-4DAF-8DF8-3F68E17A6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EDAF6-A8F8-462A-A081-9D6BC4D6C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6D077-0EAC-4BDB-A440-EE279511D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64968-C11B-42E8-BFCF-3CB560384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D982A-8430-42BB-8932-BC2291CA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D82B9-AB6A-49C1-B209-8D6948781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04D26-868E-40D5-8EFE-8A7E2622D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0160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2023年年度案场客服工作总结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热情迎接来访客户，提供专业咨询和解答，确保客户满意。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咨询解答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11" r="3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分流引导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针对客户需求提供专业、准确的解答，帮助客户了解案场情况。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根据客户需求，合理分流至相关部门或人员，确保客户得到及时、专业的服务。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客户接待与咨询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协调各部门和人员，确保案场服务流程顺畅，提高客户满意度。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维护案场秩序，确保现场环境整洁、有序，为客户提供良好的参观体验。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组织各类活动或节日庆典等形式，增强客户参与感，提升案场人气。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案场服务协调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10" b="184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收集客户基本信息、需求和反馈，为后续服务提供依据。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信息整理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整理、分类和归档客户信息，确保信息准确无误。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信息运用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运用客户信息优化服务流程，提高客户满意度。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定期回访客户，了解客户需求和意见，及时跟进处理。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回访与跟进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积极处理客户投诉，寻求解决方案，确保客户满意。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00" r="146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建立并维护良好的客户关系，提高客户忠诚度。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建立完善的回访机制，主动与客户沟通，了解客户需求和意见，及时处理客户问题，提高客户满意度。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通过优化服务流程、提高服务水平，客户满意度得到了显著提升，客户投诉率大幅下降。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加强员工服务意识和技能培训，提高员工服务水平，提升客户体验。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083" r="3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根据市场变化和客户需求，调整销售策略，提高销售业绩。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销售策略调整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29" b="502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加强团队协作，提高销售团队整体素质和执行力，推动销售业绩增长。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建立完善的客户关系管理体系，加强客户维护和拓展，提高客户忠诚度和复购率。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销售业绩增长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售后跟踪服务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建立完善的售后跟踪服务体系，主动与客户联系，了解客户需求和反馈，及时处理客户问题。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推出客户关怀计划，提供增值服务和关怀措施，增强客户忠诚度和品牌认同感。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简化服务流程，提高服务效率，提升客户满意度。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https://d.book118.com/977020160151006051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2024-09-25T02:30:11.872</cp:lastPrinted>
  <dcterms:created xsi:type="dcterms:W3CDTF">2024-09-24T18:30:11Z</dcterms:created>
  <dcterms:modified xsi:type="dcterms:W3CDTF">2024-09-24T18:30:13Z</dcterms:modified>
</cp:coreProperties>
</file>