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6F747-67BB-49AE-B7AA-795D1C6FD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34177-EAE1-44BF-8108-C21EDFC62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9AE4C-B724-4803-9A05-D181E5B57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D49FB7-629B-4E2E-9FA4-6B2EABE04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30E79E-44FD-434C-8BAB-EEE799B2C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B262C0-8987-46C3-8765-3A22B44B3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6383D7-5436-44DE-B880-8ED2A2757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FF5D58-9000-41C4-92C1-1C9DB4DC0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B4F32E-41FE-4F52-B24B-232E9AE3A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C9C2A-15CA-4647-836D-041DB42FB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2604F-6909-4B80-BD8A-E8475DFCC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2110200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心理健康教育班级活动总结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活动背景与目的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活动内容与实施过程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活动效果与反馈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存在问题与改进建议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活动背景与目的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随着社会竞争的加剧，学生面临的压力越来越大，需要关注其心理健康。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社会压力的增加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583" r="18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心理问题增多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46" r="16846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班级凝聚力建设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近年来，学生心理问题呈现增多趋势，如焦虑、抑郁等，需要采取措施进行干预。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通过心理健康教育活动，可以增强班级凝聚力，促进同学之间的交流与合作。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提高学生心理素质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预防心理问题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增强班级凝聚力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提升教师专业素养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5621" b="1562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通过心理健康教育活动，帮助学生提高心理素质，增强应对压力和困难的能力。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通过心理健康教育活动，预防学生出现心理问题，促进其健康成长。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通过心理健康教育活动，增强班级凝聚力，促进同学之间的交流与合作。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通过组织心理健康教育活动，提升教师的专业素养和教育教学方法。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活动内容与实施过程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本次班级活动以“关爱自我，快乐成长”为主题，旨在提高同学们的自我认知和心理健康水平。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主题设定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全体在校学生，特别是心理压力较大、情绪波动明显的同学。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目标人群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通过讲座、互动游戏、小组讨论等形式，让同学们在轻松愉快的氛围中学习心理健康知识。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活动实施过程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活动前，班主任和心理委员制定了详细的计划和流程，准备了相关资料和道具。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实施阶段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活动当天，班主任和心理委员按照计划有序地组织同学们参与各项活动，确保活动顺利进行。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总结阶段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活动结束后，班主任和心理委员对活动进行了总结，收集同学们的反馈意见，对不足之处进行了反思和改进。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本次活动主题紧贴学生实际需求，针对性强，能够引起同学们的共鸣。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主题鲜明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活动采用讲座、互动游戏、小组讨论等多种形式，让同学们在轻松愉快的氛围中学习心理健康知识。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形式多样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本次活动吸引了大量同学的积极参与，同学们在活动中畅所欲言，分享自己的心得体会。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参与度高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活动结束后，同学们纷纷表示收获颇丰，对心理健康有了更深入的了解和认识，对未来的学习和生活充满信心。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反馈良好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活动的亮点与特色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活动效果与反馈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https://d.book118.com/977021102003006051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2024-09-23T18:23:01.163</cp:lastPrinted>
  <dcterms:created xsi:type="dcterms:W3CDTF">2024-09-23T10:23:01Z</dcterms:created>
  <dcterms:modified xsi:type="dcterms:W3CDTF">2024-09-23T10:23:03Z</dcterms:modified>
</cp:coreProperties>
</file>