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93A7E-9916-47DB-8525-775E6B424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A119C-BD0E-4822-A423-25D2570E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852C8-12C1-478A-9E2B-64903B8A8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A2696-9C16-41E3-90F7-353ED645A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F0649-693B-4A20-8665-4138018CE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D2235-44E0-4A6F-8880-D25254C69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74C44B-25A5-4EA4-A54B-E70D9B7E7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5644D-CA88-4397-857D-6BE23EF04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A12A8-ED98-4434-BBFD-043292A32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04C6F-A494-4D6E-AB45-38759B64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A96DB-4A6B-4F1F-AE8B-CFCC0D425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21144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护理沟通技巧ppt课件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护理沟通的案例分析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通过掌握有效的沟通技巧，护理人员能够更好地理解患者需求，提供更贴心、专业的护理服务。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减少护患矛盾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良好的沟通可以增进护患之间的信任和理解，减少因沟通不畅导致的矛盾和纠纷。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提升护理人员专业素养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沟通技巧是护理人员专业能力的重要组成部分，掌握沟通技巧有助于提升护理人员的专业素养和形象。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沟通是护理工作中信息传递的重要途径，护理人员需要准确无误地传递医嘱、病情、护理措施等信息给患者及家属。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良好的沟通能够让患者及家属感受到护理人员的关爱和专业性，从而建立起对护理人员的信任感。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54" r="1335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通过沟通，护理人员可以给予患者及家属情感上的支持和安慰，有助于缓解他们的焦虑和不安情绪。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沟通在护理中的重要性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关注患者的需求和感受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要关注患者的需求和感受，了解患者的病情、治疗情况和生活状况，以便更好地提供护理服务。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给予患者温暖和关爱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在沟通过程中，要给予患者温暖和关爱，关心患者的身体和心理健康，让患者感受到护理人员的关爱和温暖。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尊重患者的隐私和权利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在沟通过程中，要尊重患者的隐私和权利，不随意泄露患者的个人信息和病情。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尊重与关爱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要耐心倾听患者的诉求和意见，不要打断患者的话语，让患者充分表达自己的想法和感受。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理解患者的感受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给予反馈和回应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要站在患者的角度思考问题，理解患者的感受和情绪，以便更好地提供护理服务。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在沟通过程中，要给予患者反馈和回应，让患者感受到护理人员的关注和理解。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要用简洁明了的语言表达自己的意思，避免使用医学术语或过于专业的词汇，以免造成患者误解。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081" b="808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在沟通过程中，要恰当使用肢体语言，如微笑、眼神交流等，以增强沟通效果。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恰当使用肢体语言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在表达时要注意语气和语调，避免过于生硬或过于柔和的语气和语调，以免影响沟通效果。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注意语气和语调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明确与恰当的表达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护理沟通的技巧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https://d.book118.com/977021144011006052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2024-09-25T10:34:28.834</cp:lastPrinted>
  <dcterms:created xsi:type="dcterms:W3CDTF">2024-09-25T02:34:28Z</dcterms:created>
  <dcterms:modified xsi:type="dcterms:W3CDTF">2024-09-25T02:34:30Z</dcterms:modified>
</cp:coreProperties>
</file>