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C56B0-C37D-45B1-B351-9EFC97B79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612C3-B277-4B99-BBA4-12830D0CB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49A68-2FE2-4717-BC6D-F07A6F5F6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A67E2-22FA-4649-BA03-669932185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03CD35-9375-4EF1-B586-0449F3419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E8B738-8BEF-4293-BFAF-12360A264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9F09DC-F205-41B7-833B-1F6631C98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FA36F-B1FA-4636-8230-DCA0670BC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B90F2-376F-4655-92E0-575B05BAC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723EF-B26D-45C6-8938-99C6AEF2B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0584D-E080-46CD-8F8F-4A8D400A6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2201201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尿毒症患者的日常护理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尿毒症并发症的预防与护理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尿毒症患者的健康教育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尿毒症患者的病情监测与随访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44" r="332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202" r="1820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尿毒症是指肾脏功能衰竭，无法有效排除体内的代谢废物和多余水分，导致一系列症状和体征的综合征。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尿毒症的症状包括乏力、食欲不振、恶心、呕吐、口中有氨味、皮肤瘙痒、贫血、高血压、水肿等。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8" r="12738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尿毒症的常见病因包括慢性肾小球肾炎、糖尿病肾病、高血压肾病、多囊肾等。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尿毒症时，肾脏无法有效排除代谢废物和多余水分，导致体内酸碱平衡失调、电解质紊乱、贫血、免疫功能低下等。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尿毒症的诊断主要依据患者的症状、体征和实验室检查，包括血肌酐、尿素氮升高，肾脏彩超或肾活检等。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对尿毒症患者需要进行全面的评估，包括病情状况、营养状况、心理状态等，以便制定个性化的护理计划。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尿毒症患者的日常护理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限制盐分摄入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控制水分摄入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避免高钾、高磷食物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尿毒症患者应保持低盐饮食，以减轻水肿和高血压的症状。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尿毒症患者需要更多的蛋白质来维持身体的正常功能，但需注意选择优质蛋白质来源。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根据病情和医生的建议，合理安排每日水分摄入量，以防止水肿和心力衰竭。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高钾、高磷食物可能对肾脏造成负担，应尽量避免或减少摄入。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充分休息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运动与休息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381" r="1738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28" r="92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73" r="165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尿毒症患者应根据自身情况选择适量的运动，如散步、太极拳等，以增强体质和免疫力。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剧烈运动可能导致身体负担加重，应尽量避免。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保证充足的休息时间，有助于病情的恢复和控制。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保持规律的作息时间，有助于身体的自我调节和稳定。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尿毒症患者可能会面临焦虑、抑郁等情绪问题，家属和医护人员应关注患者的情绪变化，提供必要的心理支持和疏导。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向患者和家属介绍尿毒症的相关知识，帮助他们正确认识疾病，减少不必要的恐慌和误解。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认知教育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鼓励患者积极参与社交活动，与家人和朋友保持联系，增强社会支持系统。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定期进行肾功能检查和病情监测，以便及时了解病情变化和调整治疗方案。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定期复查与病情监测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尿毒症患者应严格按照医生的指示用药，不可随意更改剂量或停药。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遵医嘱用药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在使用药物治疗时，应注意观察身体反应，如出现不适或异常症状应及时就医。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注意药物副作用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在选择药物时，应尽量避免使用对肾脏有损害的药物。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避免使用肾毒性药物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定期进行肾功能评估，以便了解药物治疗的效果和调整治疗方案。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定期评估治疗效果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尿毒症并发症的预防与护理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https://d.book118.com/977022012012006054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2024-09-28T05:13:36.182</cp:lastPrinted>
  <dcterms:created xsi:type="dcterms:W3CDTF">2024-09-27T21:13:36Z</dcterms:created>
  <dcterms:modified xsi:type="dcterms:W3CDTF">2024-09-27T21:13:38Z</dcterms:modified>
</cp:coreProperties>
</file>