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D42C9-115A-4BFF-AE9A-B04686CB8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A1519-B2C7-49FC-A37C-C1165F074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C78FE-0D6E-4040-B012-E10B3C71C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F0853-B1F5-4010-8575-5C8766C68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184EEB-0CD9-4098-8FAC-04E4B4EE5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76CD49-E2D3-48B4-8E34-EBDF459C5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548B8F-DD57-4ACC-A198-1EF4AC5FB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681DAD-71BC-4044-BA61-613310F2D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92439-D9A2-4013-BFBF-ECB4DF674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B12BB-3A7B-443F-B68E-14B057238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9B0AE-87E6-470B-A6E3-3C1BF5E27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230201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学生上网行为规范与网络道德教育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学生上网行为现状及问题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学生上网行为规范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网络道德教育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226" b="82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794" b="37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互联网普及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随着互联网的快速发展和普及，学生上网行为日益频繁，网络对学生影响越来越大。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网络道德重要性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网络道德是现代社会公民道德的重要组成部分，对学生健康成长具有重要意义。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规范上网行为必要性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学生上网行为不规范可能导致网络安全问题、沉迷网络、不良信息传播等负面影响，因此规范学生上网行为十分必要。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目的：通过制定学生上网行为规范和网络道德教育，引导学生树立正确的网络价值观，养成良好的上网习惯，提高网络安全意识，促进身心健康发展。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制定科学合理的上网行为规范，明确学生在网络使用中的权利和责任。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加强网络道德教育，提高学生网络道德素质，培养自律精神和责任意识。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建立健全监督机制，及时发现和纠正学生不良上网行为，保障网络安全和学生健康成长。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学生上网行为现状及问题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当前，学生使用网络已成为日常生活的重要组成部分，网络在学生中的普及率极高。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普遍使用网络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多元化的网络活动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缺乏规范意识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学生在网络上进行的活动日益多元化，包括学习、社交、娱乐等。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部分学生上网时缺乏必要的规范意识，如随意发布言论、不保护个人隐私等。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学生上网行为现状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68" r="127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297" r="152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150" r="1415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861" r="10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部分学生沉迷于网络游戏、社交媒体等，严重影响学习和身心健康。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网络环境中存在言语暴力、网络欺凌等现象，对学生造成心理伤害。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部分学生因缺乏法律意识和网络安全知识，容易卷入网络犯罪活动。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学生在网络上随意泄露个人信息，给自身安全带来隐患。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网络成瘾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网络暴力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网络犯罪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信息泄露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学生上网行为规范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学生在上网过程中必须严格遵守国家的法律法规，不得发布、传播违法信息。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83" r="2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遵守国家法律法规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学生应遵守学校或家庭等网络使用场所的管理规定，规范自己的网络行为。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遵守网络使用规定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学生不得进行网络攻击，包括黑客攻击、病毒传播等，维护网络安全。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禁止网络攻击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遵守网络法律法规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保护个人隐私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学生应尊重他人的隐私，不得公开或泄露他人的个人信息和隐私内容。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禁止网络欺凌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学生不得进行网络欺凌，包括言语侮辱、恶意举报、网络暴力等行为，维护网络和谐。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尊重他人的知识产权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学生在上网过程中应尊重他人的知识产权，不得盗用、抄袭他人的文章、图片、视频等作品。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8000" b="18000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尊重知识产权和他人权益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50" b="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建立积极、健康的网络社交关系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学生应积极参与网络社交，建立健康、积极的网络社交关系，促进个人成长和社交技能的提升。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使用文明用语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学生在网络交流时应使用文明、礼貌的语言，不得使用粗俗、侮辱性的言辞。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尊重多元文化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学生应尊重不同文化背景和观念，不得进行歧视和偏见言论。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文明用语和礼貌待人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选择健康、有益的网络内容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学生应选择健康、有益的网络内容，如学习资料、新闻资讯、文化艺术等，避免接触不良信息。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培养良好的网络使用习惯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学生应养成良好的网络使用习惯，如定期清理浏览器缓存、使用强密码等，提高网络安全意识。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控制上网时间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学生应合理安排上网时间，避免过度沉迷网络，影响学习和身心健康。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9352" r="935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合理安排上网时间和内容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https://d.book118.com/977023020103006031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2024-09-03T19:35:22.622</cp:lastPrinted>
  <dcterms:created xsi:type="dcterms:W3CDTF">2024-09-03T11:35:22Z</dcterms:created>
  <dcterms:modified xsi:type="dcterms:W3CDTF">2024-09-03T11:35:24Z</dcterms:modified>
</cp:coreProperties>
</file>