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CCD812-13A8-4C9B-AFFB-3D5863E8B1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B8B44A-2DFB-45A7-A81E-906B85F2B0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A999D7-F61A-49EB-9034-0BD095E471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5C684F-6A1B-45C1-BBD9-34E36E3BD1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ED0FFB-8B76-4FB4-A114-D0D07C3BFF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448E32-2F21-4A99-B464-11FA806E47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524854-5D47-40C1-9493-AB21007C91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E6253C-7AEE-416C-96CF-FC5AC5DBBE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DE741F-9F3F-4C8D-BCE2-AA65F78B8C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621AED-9F55-4C06-939A-63DDE151A0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7C9F20-9387-4574-B95F-E55986CB14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702412006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肺结核与心理健康的关联与干预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肺结核对心理健康的影响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心理健康对肺结核的影响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肺结核与心理健康的干预措施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实践案例与效果评估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3000" r="13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探讨肺结核与心理健康之间的关联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肺结核作为一种慢性传染病，不仅影响患者的身体健康，还可能对其心理健康产生负面影响。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强调心理健康在肺结核治疗中的重要性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良好的心理健康状况有助于患者更好地应对疾病和治疗过程，提高治疗效果和生活质量。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肺结核对心理健康的影响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肺结核可能导致患者出现焦虑、抑郁等心理问题，这些问题不仅影响患者的心理状态，还可能对治疗产生不利影响。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心理健康对肺结核的影响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良好的心理健康状况有助于患者积极面对疾病，增强免疫力，从而更好地抵抗肺结核的侵袭。同时，心理干预和治疗也有助于减轻患者的症状，提高治疗效果。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肺结核与心理健康的关系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肺结核对心理健康的影响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440" b="1644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肺结核患者的心理特征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焦虑与恐惧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肺结核患者常常因为病情的不确定性、治疗过程的漫长和痛苦，以及对疾病复发的担忧而感到焦虑和恐惧。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抑郁情绪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由于肺结核可能导致患者长期身体不适、社交受限、经济压力增大等，患者容易出现情绪低落、兴趣丧失等抑郁症状。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自卑与羞耻感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肺结核患者在社交中可能受到歧视和排斥，导致自尊心受损，产生自卑和羞耻感。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肺结核患者的心理健康问题可能加重其心理负担，影响治疗依从性和生活质量。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加重心理负担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引发心理疾病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3708" b="3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影响社交功能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7458" b="17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长期的心理压力和负面情绪可能导致患者出现焦虑症、抑郁症等心理疾病。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肺结核患者的心理健康问题可能影响其社交功能，导致社交障碍和孤独感。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肺结核对心理健康的负面影响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疾病因素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肺结核的病程、症状严重程度、并发症等因素可能影响患者的心理健康。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社会因素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社会对肺结核的认知和态度、医疗保健制度、经济压力等因素也可能影响患者的心理健康。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个体因素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患者的性格特征、应对方式、社会支持等因素同样对其心理健康产生影响。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心理健康对肺结核的影响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心理健康状况影响肺结核的发病和病程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心理压力、抑郁和焦虑等负面情绪可能导致免疫系统功能下降，从而增加感染肺结核的风险和加重病情。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肺结核对心理健康的负面影响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肺结核患者常常面临身体不适、治疗副作用、社会歧视等问题，这些问题可能导致患者出现心理问题，如抑郁、焦虑、自卑等。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心理健康与肺结核的相互作用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750" r="18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心理问题可能导致患者出现失眠、食欲不振等症状，这些症状会进一步削弱患者的身体状况，从而加重肺结核症状。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心理问题加重肺结核症状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心理问题可能导致患者对治疗失去信心，不配合治疗或提前终止治疗，从而影响治疗效果。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心理问题影响肺结核治疗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心理健康对肺结核的负面影响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2844" r="2284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社会环境因素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社会歧视、贫困、失业等社会环境因素可能导致患者出现心理问题，从而影响肺结核的治疗和康复。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个人因素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个人性格、应对方式、生活习惯等因素也会影响患者的心理健康状况，进而对肺结核产生影响。例如，性格内向、缺乏社交支持的患者更容易出现心理问题。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疾病因素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肺结核病情严重程度、并发症等因素也会影响患者的心理健康状况。例如，重症肺结核患者可能出现呼吸困难、胸痛等严重症状，这些症状可能导致患者出现焦虑和抑郁等心理问题。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https://d.book118.com/977024120065006035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2024-09-09T22:16:43.115</cp:lastPrinted>
  <dcterms:created xsi:type="dcterms:W3CDTF">2024-09-09T14:16:43Z</dcterms:created>
  <dcterms:modified xsi:type="dcterms:W3CDTF">2024-09-09T14:16:45Z</dcterms:modified>
</cp:coreProperties>
</file>