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9B2DB-2326-41DC-BDB2-8B9E32A97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8916A-C287-4AB6-BFE0-B7DC84E01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785B5-2F77-4B81-9A6D-0253BF190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A15D1-B0FA-4529-9907-654BFAF1B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736B5E-F498-4C37-9E6C-09F3F2B30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0B9CFC-9A80-4DAF-96D3-6B4BB5846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96A5E6-0850-4181-B683-EBB7D7E5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2401D-4AFC-409C-8C6B-C32F19E8A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FEC5F-8473-44EC-927A-6298F69D4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A7DED-B9A6-44A5-A0C5-FAE8CA41D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AB79E-2D9F-4686-9845-2F8F107D3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251421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未来销售发展趋势2024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未来销售市场概述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技术创新对销售的影响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社交媒体与数字营销趋势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线上线下融合销售模式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绿色可持续发展在销售中的体现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38" r="25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数字化和互联网的普及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随着数字化和互联网的快速发展，消费者的购物行为和习惯发生了巨大变化。他们更加依赖在线渠道进行产品研究和购买，这使得销售方式必须适应这一趋势。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全球经济形势的变化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全球经济形势的不断变化，包括经济增长、贸易政策、汇率波动等，对企业的销售策略和市场布局产生了深远影响。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消费者需求日益多样化和个性化，他们更加注重产品品质、服务体验和品牌价值，这对企业的产品开发和市场营销提出了新的挑战。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本报告旨在分析未来销售发展趋势，为企业提供有关市场趋势、消费者需求、竞争态势等方面的深入见解，以帮助企业制定有效的销售策略和市场计划。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全球范围内的销售发展趋势，重点关注数字化、互联网、全球经济形势以及消费者需求变化对企业销售的影响。同时，报告还将对不同行业和地区的销售趋势进行深入分析，为企业提供更加具体和有针对性的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未来销售市场概述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随着全球经济的复苏和技术的不断进步，未来销售市场规模将持续扩大。根据预测，到2024年，全球销售市场的总规模有望达到数万亿美元。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未来几年，销售市场将保持稳定的增长态势。其中，亚洲、非洲等新兴市场将成为增长的主要动力，而欧美等成熟市场则将保持稳定增长。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市场规模及增长预测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增长预测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随着消费者对于个性化产品的追求，未来销售市场将更加注重产品的定制化和个性化服务。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品质化需求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消费者对产品品质的要求越来越高，未来销售市场将更加注重产品的品质和品牌建设。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随着人工智能、大数据等技术的不断发展，未来销售市场将更加注重产品的智能化和数字化服务。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未来销售市场的竞争格局将呈现多元化和复杂化的趋势。其中，跨国公司和本土企业之间的竞争将更加激烈，同时新兴市场的崛起也将带来新的竞争力量。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销售市场的主要参与者包括跨国公司、本土企业、创业公司等。其中，跨国公司将凭借其品牌优势、技术实力和市场经验等优势继续占据主导地位，而本土企业和创业公司则将通过创新和差异化竞争等方式寻求突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技术创新对销售的影响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873" r="10873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智能销售助手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AI和机器学习技术可帮助创建智能销售助手，它们能够理解客户需求、提供个性化建议，并自动化销售任务，从而提高销售效率。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预测性分析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利用机器学习算法对历史销售数据进行分析，可以预测未来销售趋势，帮助企业制定更精准的销售策略。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语音识别和自然语言处理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AI技术可实现语音识别和自然语言处理，使销售人员能够与客户进行更自然、高效的沟通，提升客户体验。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通过大数据分析，企业可以深入了解客户的购买行为、偏好和需求，形成精准的客户画像，为个性化营销提供数据支持。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基于客户画像和实时行为数据，企业可以向客户推荐高度个性化的产品或服务，提高销售转化率和客户满意度。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大数据和机器学习技术可实现营销自动化，包括自动发送个性化邮件、短信或推送通知等，提高营销效率和效果。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营销自动化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大数据分析与个性化营销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客户行为追踪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通过在销售场所部署物联网传感器，企业可以追踪客户在店内的行为路径和停留时间，以优化产品陈列和销售策略。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智能货架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物联网技术可用于创建智能货架，实时监测库存水平并自动补货，提高销售效率并减少断货情况。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智能家居销售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随着智能家居市场的快速发展，物联网技术将促进智能家居产品的销售，为客户提供更便捷、智能的家居生活体验。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3804" r="23804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物联网技术在销售中的应用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社交媒体与数字营销趋势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随着社交媒体用户数量的不断增加，社交媒体平台已成为品牌与消费者互动的主要场所，对于销售策略的制定和实施具有重要影响。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消费者在社交媒体上的行为变化，如分享、评论、点赞等，为品牌提供了更多了解消费者需求和偏好的机会，有助于制定更精准的销售策略。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社交媒体广告的形式和投放方式不断创新，为品牌提供了更多元化的广告展示和触达消费者的方式。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社交媒体广告的发展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社交媒体在销售策略中的角色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https://d.book118.com/977025142121006025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2024-08-30T06:46:18.165</cp:lastPrinted>
  <dcterms:created xsi:type="dcterms:W3CDTF">2024-08-29T22:46:18Z</dcterms:created>
  <dcterms:modified xsi:type="dcterms:W3CDTF">2024-08-29T22:46:20Z</dcterms:modified>
</cp:coreProperties>
</file>