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C8D85-55DE-4E7A-9C50-3AB63EA21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62FC1-120F-48FD-BF96-97B1A7201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62534-E0E3-4701-B5FA-112409660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DF1A33-62CC-4D01-AFA4-79F6D855D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69ECB8-CA9A-47A0-8C32-154B6B826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19FD00-904D-4A0D-9C31-0A075A070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24F8E9-2DE6-4449-913A-15D079D09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D2B5B-58E9-4AFD-8B6E-A455533D2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539C7-797A-4488-B21C-750245102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3CEF0-2847-433B-84C2-10C01E3C4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75443-5A70-41DA-ABEE-D9C547B06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31032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护理研究应用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护理研究概述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护理研究的主要领域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护理研究的方法与技术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护理研究的伦理与法规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护理研究成果的应用与推广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护理研究的挑战与未来发展方向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护理研究是护理学科的重要组成部分，是对护理现象进行科学探究的过程，旨在发现、验证和综合护理知识，以解决护理实践中的问题。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护理研究的目的是提高护理实践的效率和效果，促进护理学科的发展，改善患者的健康状况和生活质量。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通过不断的研究和探索，推动护理学科的理论和实践创新，提高护理专业的地位和影响力。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推动护理学科发展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研究结果可以为护理实践提供科学依据，帮助护理人员做出更准确、更有效的决策，提高护理实践的水平。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提高护理实践水平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通过研究和实践，不断优化护理服务，提高患者的健康状况和生活质量，增强患者的满意度和信任度。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改善患者健康状况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护理研究的重要性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护理研究的历史可以追溯到20世纪初，随着医学和护理学的发展，护理研究逐渐成为一门独立的学科。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随着科技和社会的进步，护理研究的发展趋势是多元化、跨学科、国际化、注重实践应用等。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未来，护理研究将继续关注患者需求、探索新的研究方法和技术、加强国际交流与合作，以推动护理学科的持续发展。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护理研究的历史与发展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护理研究的主要领域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临床护理研究主要关注疾病的诊断、治疗和护理过程，以提高临床实践水平。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临床护理研究涉及疾病的诊断标准、治疗方案的有效性和安全性、护理措施的实施和效果等方面。通过实证研究，不断优化临床护理实践，提高疾病治疗效果和患者满意度。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88" r="21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临床护理研究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938" r="20938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预防护理研究旨在预防疾病的发生和传播，提高公众健康水平。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预防护理研究涉及健康教育和健康促进、疾病筛查和预防接种等方面。通过研究和实践，推广有效的预防措施，降低疾病发生率和传播风险，提高公众健康水平。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预防护理研究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008" r="80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社区护理研究关注社区居民的健康状况和护理需求，以提高社区卫生服务水平。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社区护理研究涉及社区卫生服务体系、居民健康状况和护理需求评估、以及社区护理措施的实施和效果等方面。通过研究和实践，优化社区卫生服务体系，提高社区居民的健康水平和幸福感。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社区护理研究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特殊人群护理研究关注特定人群的护理需求和健康问题，以提高护理服务质量。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特殊人群护理研究涉及老年人群、儿童、孕妇、残疾人等特定人群的护理需求和健康问题。通过研究和实践，了解特殊人群的护理需求和问题，制定针对性的护理措施，提高护理服务质量。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特殊人群护理研究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护理研究的方法与技术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观察法是一种通过直接观察和记录研究对象的行为、反应和表现来收集数据的方法。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观察法在护理研究中常用于收集关于患者行为、护理过程和护理效果等方面的数据。观察者可以通过直接观察患者的表现、护理操作和护理效果等，记录相关信息，以评估护理措施的有效性和安全性。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调查法是一种通过问卷、访谈等方式收集研究对象的主观感受、态度和认知等方面数据的方法。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调查法在护理研究中常用于了解患者和护理人员的满意度、需求和认知情况等。通过设计问卷或访谈提纲，研究者可以收集大量数据，并运用统计分析方法对结果进行解释和推断。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https://d.book118.com/977031032013006051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2024-09-23T21:53:15.694</cp:lastPrinted>
  <dcterms:created xsi:type="dcterms:W3CDTF">2024-09-23T13:53:15Z</dcterms:created>
  <dcterms:modified xsi:type="dcterms:W3CDTF">2024-09-23T13:53:17Z</dcterms:modified>
</cp:coreProperties>
</file>