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8CE8770-4EEE-4731-81E6-5C31E700BA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58FAD0-0F7A-42EB-9596-E12EAB69AC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3573849-387C-4CFF-957A-221F52BF44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42F5BF4-B45C-46AF-8A66-78CE1011F1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BDD56AE-FF82-4874-A5E8-E837A612D6B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2868212-E1AD-4DD1-9C81-37F1DD1E764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45D9A25-FAF9-4B3B-9ED0-8B0D9701442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1C052C-4AA9-4C1A-BB56-C016EE90D0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63B85D-04F4-4956-972E-A0DE7681AF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958838-124F-4749-9476-D1CA13B495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6E1732-8FE7-43B7-9DA2-C12D9BB5A6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7031062100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学习情境八库存控制(修改版)</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库存控制概述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需求预测与库存管理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采购与供应商管理在库存控制中应用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生产计划与物料需求计划在库存控制中应用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仓储管理与物流配送在库存控制中应用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信息系统在库存控制中应用</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库存控制概述</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563" r="2556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库存定义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库存是指企业在生产经营过程中为销售或耗用而储备的物资，包括原材料、燃料、低值易耗品、在产品、半成品、产成品、协作件、商品等。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库存分类</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不同的标准，库存可分为多种类型，如按经济用途可分为商品库存和制造业库存；按生产过程中所处的状态可分为原材料库存、在制品库存和产成品库存；按库存目的可分为周转库存、安全库存、调节库存和在途库存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库存定义及分类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库存控制的目标是在保证企业生产、经营需求的前提下，使库存量经常保持在合理的水平上；掌握库存量动态，适时、适量提出订货，避免超储或缺货；减少库存空间占用，降低库存总费用；控制库存资金占用，加速资金周转。</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库存控制目标</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库存控制对于企业具有重要意义，它可以调节供需之间的不平衡，保证企业生产经营活动的正常进行；可以稳定生产、经营规模，获取规模经济效益；可以提高物资供应效率，降低流动资金使用量；可以掌握各种物资信息，为决策提供基础数据。</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库存控制意义</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库存控制目标与意义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常见的库存控制策略包括ABC分类法、CVA分类法、EOQ模型、JIT生产方式等。其中，ABC分类法是一种按照物资重要程度进行分类的方法，CVA分类法是一种按照物资关键性进行分类的方法，EOQ模型是一种经济订货批量模型，JIT生产方式是一种追求无库存或最小库存的生产方式。</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库存控制策略</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具体的库存控制方法包括定期订货法、定量订货法、综合平衡法等。定期订货法是按预先确定的订货时间间隔进行订货补充的库存管理方法；定量订货法是当库存量下降到预定的最低库存数量(订货点)时，按规定数量(一般以经济批量EOQ为标准)进行订货补充的一种库存管理方式；综合平衡法是在综合考虑各种因素的基础上，对物资进行统一平衡、协调管理的方法。</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库存控制方法</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库存控制策略及方法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需求预测与库存管理</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因果关系分析</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识别影响需求的因素，建立因果关系模型，预测未来需求。</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机器学习算法</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应用机器学习算法（如线性回归、决策树、神经网络等）对历史数据进行训练，生成需求预测模型。</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时间序列分析</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利用历史销售数据，通过时间序列模型（如移动平均、指数平滑等）进行需求预测。</a:t>
            </a:r>
          </a:p>
        </p:txBody>
      </p:sp>
      <p:pic>
        <p:nvPicPr>
          <p:cNvPr id="10" name="Picture 10"/>
          <p:cNvPicPr>
            <a:picLocks noChangeAspect="1"/>
          </p:cNvPicPr>
          <p:nvPr/>
        </p:nvPicPr>
        <p:blipFill>
          <a:blip r:embed="rId2"/>
          <a:srcRect l="14966" r="14966"/>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需求预测方法及技术应用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根据物品的价值和重要性进行分类，对不同类别的物品采用不同的库存管理策略。</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ABC分类法</a:t>
            </a:r>
          </a:p>
        </p:txBody>
      </p:sp>
      <p:pic>
        <p:nvPicPr>
          <p:cNvPr id="5" name="Picture 5"/>
          <p:cNvPicPr>
            <a:picLocks noChangeAspect="1"/>
          </p:cNvPicPr>
          <p:nvPr/>
        </p:nvPicPr>
        <p:blipFill>
          <a:blip r:embed="rId2"/>
          <a:srcRect l="12250" r="12250"/>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通过物联网技术和实时数据更新，实现库存信息的即时可见性和精确控制。</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实时库存管理</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与供应商建立紧密的合作关系，共同管理库存，降低库存成本和风险。</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联合库存管理</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库存管理策略选择与实施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8125" r="81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需求管理</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通过影响和引导需求，降低需求波动对库存水平的影响，提高库存周转率。</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精益库存管理</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通过减少浪费、提高效率，降低库存水平，实现库存成本的优化。</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供应链协同</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加强与供应链上下游企业的协同合作，实现库存信息的共享和协同计划，降低整体库存水平。</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库存水平优化措施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采购与供应商管理在库存控制中应用</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27" b="262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采购策略对库存影响分析</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采购批量与库存水平关系</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采购批量大小直接影响库存水平，批量采购可以降低单位产品成本，但可能导致库存积压和资金占用增加。</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采购提前期与库存波动</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采购提前期的不确定性会导致库存波动，提前期越长，库存波动越大，需要采取相应措施进行应对。</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采购价格与库存成本</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采购价格的高低直接影响库存成本，高价采购可能导致库存成本上升，影响企业盈利。</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供应商交货准时率</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评估供应商交货准时率，确保供应商能够按照合同规定的时间交货，减少库存积压和缺货风险。</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供应商产品质量</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评估供应商产品质量，确保采购的产品符合质量要求，减少因质量问题导致的库存积压和退货风险。</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供应商服务水平</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评估供应商服务水平，包括售前咨询、售后服务等，确保采购过程中能够获得良好的服务支持。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供应商选择与评估标准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https://d.book118.com/977031062100006042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2024-09-15T18:20:18.462</cp:lastPrinted>
  <dcterms:created xsi:type="dcterms:W3CDTF">2024-09-15T10:20:18Z</dcterms:created>
  <dcterms:modified xsi:type="dcterms:W3CDTF">2024-09-15T10:20:20Z</dcterms:modified>
</cp:coreProperties>
</file>