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43176-E0C5-4BFF-A708-A14EB50FF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D17C2-78CF-4AB9-9342-CC7FD7D31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D0580-DDAC-454A-93D9-65AE4D154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FC0FD-DD3E-4161-9D5B-B49FEA3A6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43BA07-BA0A-439C-9FAB-42468AFDF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6A124A-1C9C-4800-B584-5EA6D9A9B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619B91-DB06-4ECE-A18A-717DD67D8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64023-6C97-4C81-B4CA-A309151D4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1FF6B-922C-4815-9AEC-6893F2C3F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D2DBA-6F04-4CC4-A10D-6DAB23A75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4D6C4-5341-49F6-BA84-DB31061E2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321350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妊娠合并肠胃炎护理查房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妊娠合并肠胃炎概述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妊娠合并肠胃炎的护理措施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分娩期合并肠胃炎的护理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妊娠合并肠胃炎的预防与保健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妊娠合并肠胃炎的案例分享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妊娠合并肠胃炎概述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808" b="1680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964" b="3396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恶心、呕吐、腹泻、腹痛、发热等，严重时可能出现脱水、电解质紊乱和休克。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妊娠合并肠胃炎是指在妊娠期间发生的肠胃炎，通常是由于感染或饮食不当引起的。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4055" b="1405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感染（细菌、病毒等）、饮食不当（食物中毒、不洁饮食等）、药物副作用等。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肠胃黏膜炎症、水肿、出血，肠道功能紊乱，严重时可能导致肠穿孔和败血症。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30" r="1043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根据症状、体征和实验室检查（如血常规、大便常规等）进行诊断。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与其他妊娠合并症（如妊娠期高血压、妊娠期糖尿病等）进行鉴别，同时排除其他非妊娠引起的肠胃炎。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妊娠合并肠胃炎的护理措施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药物治疗原则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遵循医嘱，选择对孕妇和胎儿安全的药物，避免使用对胎儿有害的药物。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用药观察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密切观察孕妇用药后的反应，如出现不良反应，应及时报告医生并协助处理。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药物使用记录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详细记录孕妇用药的种类、剂量、时间和反应，为后续治疗提供参考。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调整饮食结构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根据孕妇的病情和医生的建议，调整饮食结构，选择易消化、营养丰富的食物。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控制饮食摄入量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适当控制孕妇的饮食摄入量，避免过度进食加重肠胃负担。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确保食物新鲜、卫生，避免食用不洁、变质的食物。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728" b="117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保证孕妇充足的休息时间，根据病情适当安排活动，有助于促进肠胃蠕动。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腹部保暖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注意腹部保暖，避免肠胃受到寒冷刺激。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保持个人卫生，勤洗手，避免交叉感染。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给予孕妇心理支持，缓解其紧张、焦虑的情绪。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向孕妇和家属普及妊娠合并肠胃炎的相关知识，提高其对疾病的认识和应对能力。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指导孕妇进行适当的情绪调节，如放松训练、深呼吸等，以缓解心理压力。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分娩期合并肠胃炎的护理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https://d.book118.com/977032135055006030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2024-09-01T23:12:38.434</cp:lastPrinted>
  <dcterms:created xsi:type="dcterms:W3CDTF">2024-09-01T15:12:38Z</dcterms:created>
  <dcterms:modified xsi:type="dcterms:W3CDTF">2024-09-01T15:12:40Z</dcterms:modified>
</cp:coreProperties>
</file>