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98B6C-2981-4A81-BD71-295E136FB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C1429-2E0E-4B48-870B-EB8547B75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00AE2-DA2A-4A2D-9491-8F5EB3D9E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4031B-1BD0-499E-A934-53D2BBDDD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888AAB-0526-44A2-BC27-B90050FBF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6BFCC5-9524-47AF-A0E5-FAEBA56C7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A2212E-27AD-488E-A34E-619BA45EE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BD81D-1833-4575-A200-443B1F211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3BF33-043A-466A-B028-46C6690E9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00877-1720-49F0-BC25-9099C966F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986C2-347C-4B73-9173-C2C3181A7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331550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增强孩子的社会责任感与公民意识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公民意识教育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多元化活动设计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合作与共建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656" r="17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社会责任感与公民意识的重要性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社会责任感是指个人对社会所承担的义务和责任，而公民意识则是指个人对国家和社会的认同感和归属感。这两者都是现代社会中不可或缺的重要素质，对于个人和社会的发展都具有重要意义。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当代青少年社会责任感与公民意识的缺失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近年来，随着社会的快速发展和变革，一些青少年出现了社会责任感与公民意识缺失的现象。他们往往只关注个人利益，忽视社会公共利益，甚至对国家和社会的认同感和归属感也逐渐减弱。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增强孩子的社会责任感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通过家庭、学校、社会等多方面的教育和引导，帮助孩子树立正确的价值观和人生观，培养他们的社会责任感和奉献精神，让他们能够积极履行自己的社会责任。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667" r="13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提高孩子的公民意识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通过加强公民教育，让孩子了解国家和社会的运作机制，培养他们的国家认同感和归属感，激发他们的爱国情感和民族自豪感，提高他们的公民意识。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促进孩子全面发展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社会责任感与公民意识的培养不仅有助于孩子的个人成长和发展，也有助于他们更好地融入社会、服务社会。因此，我们应该将社会责任感与公民意识的培养贯穿于孩子的成长过程中，促进他们的全面发展。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社会责任感培养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56" r="29356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父母的榜样作用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父母应该以身作则，积极参与社会公益活动，成为孩子学习的榜样。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家庭责任教育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教育孩子承担家庭责任，如家务劳动、照顾家人等，培养其责任感。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鼓励孩子参与家庭决策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让孩子参与家庭决策过程，提高其家庭责任感和参与感。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家庭教育中的角色定位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鼓励孩子参加学校的志愿服务活动，如图书馆整理、校园清洁等。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参加学校志愿服务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参与学校社团活动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竞选学生干部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67" r="9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支持孩子加入学校的各类社团，如环保社、文学社等，培养其团队协作能力和社会责任感。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鼓励孩子竞选学生干部，参与学校的管理和组织工作，提高其领导力和责任感。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校园活动中的参与与贡献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861" b="278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社会实践中的体验与成长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参加社会公益活动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组织孩子参加社会公益活动，如环保、扶贫、助老等，让其亲身体验社会责任的重要性。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社会实践基地参观学习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带孩子参观社会实践基地，如工厂、农场、博物馆等，让其了解社会的运作和发展。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社会调研与报告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引导孩子进行社会调研，了解社会问题和发展现状，培养其独立思考和解决问题的能力。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公民意识教育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权利与义务的统一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教育孩子理解权利与义务是相互依存的，不能只强调权利而忽视义务。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了解自身的基本权利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教育孩子认识自己作为公民的基本权利，如言论自由、受教育权等。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明确自身的义务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引导孩子认识到在享有权利的同时，也需要履行相应的义务，如遵守法律、尊重他人等。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权利与义务的认知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教育孩子遵守国家的法律法规，不违法乱纪。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鼓励孩子积极学习和传播法律知识，增强法律意识。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传播法律知识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引导孩子尊重法律的权威，不藐视法律，积极维护法律的尊严。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维护法律尊严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法律法规的遵守与传播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引导孩子关注社会热点问题，了解社会发展动态。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000" r="13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关注社会热点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鼓励孩子积极参与公共事务的讨论，发表自己的观点和看法。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参与公共事务讨论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417" r="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通过参与公共事务，让孩子意识到自己作为公民的社会责任，积极为社会做出贡献。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培养社会责任感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公共事务的参与与讨论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https://d.book118.com/977033155004006040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2024-09-12T04:28:24.674</cp:lastPrinted>
  <dcterms:created xsi:type="dcterms:W3CDTF">2024-09-11T20:28:24Z</dcterms:created>
  <dcterms:modified xsi:type="dcterms:W3CDTF">2024-09-11T20:28:26Z</dcterms:modified>
</cp:coreProperties>
</file>