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063CD7-8342-4ABA-808D-954D9E708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D0DC15-5F19-430F-A4C8-4EA372E2B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E781BB-7F91-4A08-B616-F22FD7568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D791D0-BA54-4719-9A24-22616A3B12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B7D5058-B4F0-4225-BD7E-F9F919068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7ABA9C7-C586-4455-A045-79FE74E864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F2B05A6-570A-459F-8C16-792F1BFB99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E54808-7D30-48EC-A9C6-3B4EB6643F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A53803-46C2-4B0A-90EF-471F7BEF0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8453E-6631-441F-B194-547FFFEB4E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94A3E-4AD7-4461-B224-14DCE94E9F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03404501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签订三方协议的注意事项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三方协议的定义与作用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签订三方协议的必要性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签订三方协议前的准备工作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三方协议的条款细节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三方协议的签订流程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三方协议的执行与监督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三方协议的解除与终止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三方协议的定义与作用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三方协议是指由三方主体共同签署的协议，通常包括甲方、乙方和丙方。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三方协议是一种法律文件，规定了三方主体之间的权利、义务和责任，明确了各方的合作内容和条件。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三方协议的作用在于明确各方的权利和义务，保障合作顺利进行，同时避免纠纷和法律风险。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通过三方协议，各方可以明确约定各自的责任和义务，明确合作的具体内容和要求，确保合作顺利进行。同时，在出现纠纷时，三方协议可以作为法律文件用于解决争议，保护各方的合法权益。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签订三方协议的必要性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888" r="3088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601" r="2960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132" r="3213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保障各方权益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通过法律手段保障合作各方的利益，避免发生纠纷时无法维权。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确保各方在合作过程中享有合法权益，防止任何一方受到损害。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442" b="1544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明确各方职责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明确合作各方的职责和分工，确保合作顺利进行。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避免出现职责不清、互相推诿的情况，提高合作效率。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规定合作各方的合作方式和流程，确保合作规范化、标准化。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提高合作效率，减少合作风险，确保合作成果符合预期。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规范合作流程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签订三方协议前的准备工作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仔细阅读协议条款，确保明确协议中规定的各方权利、义务和责任。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了解协议中关于违约、争议解决等条款的规定，以便在出现问题时采取合适的应对措施。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了解协议内容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54963" y="1766626"/>
            <a:ext cx="4577476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在签订协议前，明确合作的目标和期望，确保三方对合作的目的和方向有共同的认识。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9593" y="4439331"/>
            <a:ext cx="4519030" cy="143865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考虑合作的长远规划，确保协议内容能够满足未来发展的需要。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602" y="3306002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64691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47443" y="3306002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1319071" y="3368040"/>
            <a:ext cx="6434912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585874" y="6029346"/>
            <a:ext cx="6153656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2" name="Picture 1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确定合作目标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评估合作风险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对合作中可能出现的风险进行全面评估，包括市场风险、技术风险、财务风险等。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根据风险评估结果，制定相应的风险控制和应对策略，降低合作的风险。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三方协议的条款细节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064" b="120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在三方协议中，应明确合作期限的起始和终止时间，以便各方明确了解合作的期限。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在制定合作期限时，应考虑到可能的变化和调整，预留一定的灵活性，以便应对可能出现的意外情况。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合作期限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期限的灵活性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明确合作期限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https://d.book118.com/977034045015006042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2024-09-15T05:38:19.183</cp:lastPrinted>
  <dcterms:created xsi:type="dcterms:W3CDTF">2024-09-14T21:38:19Z</dcterms:created>
  <dcterms:modified xsi:type="dcterms:W3CDTF">2024-09-14T21:38:21Z</dcterms:modified>
</cp:coreProperties>
</file>