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1C87F-E4DD-4379-888C-74B4D27E9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77F41-E628-4729-9602-0060CB7D9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B0AC7-7ECE-462C-BC5B-DAF083D6D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EA38A0-E12A-468E-8C47-5A1838B5D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150246-ACA6-46C7-93FE-4F9598448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080A28-8DB4-460D-A363-9CBB28730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19BED9-482B-4BD6-A868-08CE97680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FE332-C299-4687-A77D-062FB1D01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B6DA3-593B-468B-8B54-3CE4048F5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E75EC-8D8A-4EC1-B53F-758382609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81A7B-77AE-4846-B364-03C479670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3510205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游戏产业市场规模与发展趋势研究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全球游戏市场规模与增长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中国游戏市场规模与增长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游戏产业发展趋势分析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竞争格局与主要厂商分析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游戏产业政策环境及挑战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游戏产业是指通过开发、运营和销售游戏产品及相关服务，实现经济效益和社会效益的产业。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根据游戏内容、玩法和平台等不同标准，游戏产业可分为角色扮演游戏、动作游戏、射击游戏、策略游戏、休闲游戏等多种类型。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包括游戏策划、程序开发、美术设计、音效制作等环节。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游戏开发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游戏运营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游戏渠道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游戏周边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包括游戏推广、用户维护、数据分析、版本更新等环节。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包括游戏发行、代理、销售等环节，涉及游戏平台、应用商店、社交媒体等多个渠道。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包括游戏硬件、游戏媒体、游戏衍生品等环节。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游戏产业经历了从单机游戏到网络游戏，再到移动游戏的发展历程，不断推动着游戏技术和玩法的创新。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游戏产业已经成为全球最具影响力和前景广阔的产业之一。随着5G、云计算、人工智能等新技术的发展和应用，游戏产业正在迎来新的发展机遇和挑战。同时，游戏产业的竞争也日益激烈，各大游戏公司都在不断推出优质的游戏产品和服务，争夺市场份额和用户资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全球游戏市场规模与增长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全球游戏市场总规模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根据最新统计数据，全球游戏市场总收入已经超过XX亿美元，并且呈现出持续增长的态势。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全球游戏市场总收入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全球游戏用户规模已经超过XX亿，游戏已经成为人们日常生活中不可或缺的娱乐方式之一。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游戏用户规模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亚太地区是全球最大的游戏市场，其中中国、日本和韩国是游戏产业最为发达的国家。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亚太地区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北美地区是全球游戏市场的重要组成部分，以美国为代表的国家在游戏开发和发行方面处于领先地位。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北美地区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欧洲地区的游戏市场规模逐年扩大，其中德国、英国和法国等国家是游戏产业的主要力量。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欧洲地区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各地区市场规模对比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根据历史数据和市场趋势分析，全球游戏市场的年增长率保持在XX%左右，预计未来几年仍将保持高速增长。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随着5G、云游戏等新技术的不断发展和普及，游戏市场的规模和用户数量将继续扩大，预计未来几年全球游戏市场总收入将超过XX亿美元。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增长率及预测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中国游戏市场规模与增长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中国游戏市场已经成为全球最大的游戏市场之一，总规模已经超过数百亿美元。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中国游戏玩家数量已经超过数亿人，成为全球最大的游戏玩家群体之一。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玩家数量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中国游戏市场总规模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移动游戏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移动游戏是中国游戏市场的主导力量，占据市场份额超过一半。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客户端游戏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客户端游戏在中国游戏市场中仍然占据重要地位，但市场份额逐年下降。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网页游戏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网页游戏在中国游戏市场中的份额逐年减少，但仍然有一定的市场份额。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各类型游戏市场份额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305" b="1030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过去几年，中国游戏市场保持了高速增长的态势，年增长率超过10%。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未来几年，中国游戏市场仍将继续保持增长，但增长速度将逐渐放缓。同时，随着5G技术的普及和云游戏的发展，游戏产业将迎来新的发展机遇。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增长率及预测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未来预测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历史增长率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游戏产业发展趋势分析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https://d.book118.com/977035102053006035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2024-09-09T18:30:35.263</cp:lastPrinted>
  <dcterms:created xsi:type="dcterms:W3CDTF">2024-09-09T10:30:35Z</dcterms:created>
  <dcterms:modified xsi:type="dcterms:W3CDTF">2024-09-09T10:30:37Z</dcterms:modified>
</cp:coreProperties>
</file>