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C637BA-8706-4CC9-9F6A-447D53E42D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454FF8-6FC4-400E-9F30-7D9C8E106D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B83702-159D-4A77-AE79-BFA827281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400C76-961A-408B-B094-8A777615BE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BCA829-9954-49CC-B3E5-D76A76D4A1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29FD05-60B6-4CF1-8289-946FBAF228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0D5AAF-E84C-42A8-8D4A-049969AB9B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6FEEB2-D906-40E6-AF6C-C6F531515B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214E42-AAEC-4E48-84E7-CEBF0358DC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6703FD-71C1-42DA-8F93-712311909F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CDBAF2-DAB0-4557-A6BE-CF7B49C6F8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703606500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企业合规管理实施方案建立合规文化推动企业健康发展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建立合规文化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构建合规管理体系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加强合规风险管理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推动企业健康发展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实施保障与监督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随着监管政策的不断加强，企业需要建立合规管理体系，确保业务活动符合法律法规和监管要求。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应对监管要求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防范风险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提升企业声誉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合规管理有助于企业识别、评估和应对潜在的法律风险和商业风险，保障企业稳健经营。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合规管理能够展现企业的诚信和责任感，提升企业形象和品牌价值。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50" r="1075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保障企业合法经营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降低企业经营风险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提升企业管理水平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合规管理的重要性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合规管理确保企业的业务活动遵循法律法规和监管要求，避免违法违规行为带来的法律后果。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合规管理要求企业建立完善的内部管理制度和流程，提高企业的整体管理水平和运营效率。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通过识别和评估潜在风险，合规管理有助于企业及时采取应对措施，降低风险对企业的影响。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合规管理有助于企业赢得客户、合作伙伴和监管机构的信任，提升企业的市场竞争力。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建立合规文化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5827" r="2582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643" r="3164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通过培训、宣传等方式，向全体员工传达合规管理对企业长期发展的重要性，提高员工对合规的认识和理解。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强调合规重要性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制定明确的合规政策和规范，让员工清楚了解企业在各个方面的合规标准和要求。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明确合规要求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树立合规意识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442" b="1544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鼓励员工树立诚信观念，遵守职业道德和法律法规，坚决抵制任何形式的违法违规行为。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培养员工对合规管理的责任感，使其认识到个人行为对企业整体合规的影响，并主动承担起相应的责任。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培育合规精神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强化责任意识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倡导诚信经营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鼓励员工积极参与合规监督，建立匿名举报机制，对违反合规规定的行为进行及时揭露和处理。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125" r="121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建立举报机制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通过企业内部媒体、文化活动等渠道，持续开展合规宣传和教育，营造浓厚的合规文化氛围。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开展合规宣传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9292" r="92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对在合规管理方面表现优秀的员工给予表彰和奖励，树立正面榜样，激发员工参与合规管理的积极性。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实施激励措施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营造合规氛围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构建合规管理体系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19" b="5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2559" r="255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7508" r="750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制定合规政策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明确合规目标和原则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确立企业合规的核心理念和目标，以及制定合规政策的基本原则，如诚信、公正、透明等。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规定合规范围和对象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明确合规政策适用的业务范围、员工范围以及其他相关方，确保政策的全面覆盖。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制定具体合规措施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根据企业实际情况，制定具体的合规措施，如反腐败、反贿赂、知识产权保护等，确保政策的可操作性和实效性。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明确各部门合规职责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明确各部门在合规管理中的职责和分工，形成齐抓共管的良好局面。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建立合规考核机制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建立合规考核机制，对各部门和员工执行合规政策的情况进行定期考核和奖惩，确保政策的贯彻执行。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设立合规管理机构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在企业内部设立专门的合规管理机构或指定合规负责人，负责全面领导、组织、协调和监督合规管理工作。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明确合规职责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建立健全合规制度体系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根据企业实际情况和法律法规要求，建立健全各项合规制度，如反腐败制度、反贿赂制度、知识产权保护制度等。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加强制度宣传和培训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通过企业内部宣传、培训等方式，加强对员工的制度宣传和培训，提高员工的合规意识和能力。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定期评估和改进制度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定期对各项合规制度进行评估和改进，确保制度的适应性和有效性。同时，根据法律法规变化和企业实际情况，及时调整和完善制度。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完善合规制度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https://d.book118.com/977036065006006034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2024-09-07T17:24:33.224</cp:lastPrinted>
  <dcterms:created xsi:type="dcterms:W3CDTF">2024-09-07T09:24:33Z</dcterms:created>
  <dcterms:modified xsi:type="dcterms:W3CDTF">2024-09-07T09:24:35Z</dcterms:modified>
</cp:coreProperties>
</file>