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91593-2E09-47C8-AF63-48CF66407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B7B74-DD67-4DBC-8BDB-FE528758A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300EA-834B-4363-9A46-E0CCB9024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17A98-2FC7-4C02-8235-846CD6F55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793851-CE29-4EC2-B538-DF09FE8FB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90836F-2A1E-4D12-AFA2-18CF4DC88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00B950-39CB-48BB-9F78-3AA39A693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B47C24-B9E3-43FC-BF2F-894660B7A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07964A-98F4-456A-93D5-B3D253821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ABA8B-4771-4B3F-B5BB-23FF265F9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5CAD6-F7F1-4A80-B3F8-EEBBBCD3B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3610200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提高小学生解决问题能力的方法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汇报时间：2024-01-18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培养小学生问题解决能力的原则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提高小学生解决问题能力的方法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小学生问题解决能力的评价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提高小学生解决问题能力的实践案例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问题解决能力不仅是应对日常生活挑战的关键，也是培养创新思维的重要途径。通过引导小学生主动寻找问题、分析问题并尝试解决问题，可以激发他们的创造力和想象力。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提升学习成绩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问题解决能力强的学生在课堂上往往更活跃，能够积极参与讨论和提问。这种主动学习的态度有助于他们更好地理解和掌握知识，从而提高学习成绩。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当小学生成功地解决一个问题时，他们会感到成就感和自信心。这种积极的情感体验可以激励他们更加努力地学习和探索，形成良性循环。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问题解决能力的重要性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许多小学生在遇到问题时，往往依赖老师或家长给出解决方案，而不是主动思考并尝试自己解决问题。这种被动的学习态度不利于他们问题解决能力的培养。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缺乏主动性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有些小学生虽然愿意主动解决问题，但由于缺乏有效的方法和策略，往往难以找到问题的症结所在，也无法制定出合理的解决方案。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由于课堂时间和教学资源的限制，小学生很少有机会在实践中锻炼问题解决能力。缺乏实践经验使得他们难以将所学的知识和方法应用到实际问题中。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缺乏实践经验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小学生问题解决能力的现状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培养小学生问题解决能力的原则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学生主体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尊重学生的主体地位，以学生为中心，充分发挥学生的主观能动性。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自主思考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鼓励学生自主思考，引导他们主动发现问题、分析问题并寻求解决方案。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关注学生的个体差异，因材施教，让每个学生都能在解决问题的过程中展现个性。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主体性原则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组织丰富多彩的实践活动，让学生在实践中亲身体验问题，提高他们的问题意识。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鼓励学生将所学知识应用于实际问题的解决中，培养他们的知识迁移能力。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学以致用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引导学生通过小组合作、探究学习等方式，共同解决问题，培养他们的团队协作能力。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合作探究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实践性原则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培养学生的创新思维，鼓励他们敢于质疑、勇于探索，提出独特的见解和解决方案。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625" r="10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多元评价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拓展视野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采用多元评价方式，关注学生的创新表现，激发他们的创新热情。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引导学生关注社会热点、科技发展等前沿问题，拓展他们的视野，培养他们的创新意识。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提高小学生解决问题能力的方法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61" b="26361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通过故事、游戏等形式，创设与问题相关的生动情境，引起学生的兴趣和好奇心。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将问题与现实生活相联系，让学生感受到问题的实际意义，从而激发解决问题的兴趣。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创设问题情境，激发解决问题的兴趣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联系生活实际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创设生动有趣的情境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https://d.book118.com/977036102006006034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2024-09-07T17:24:34.180</cp:lastPrinted>
  <dcterms:created xsi:type="dcterms:W3CDTF">2024-09-07T09:24:34Z</dcterms:created>
  <dcterms:modified xsi:type="dcterms:W3CDTF">2024-09-07T09:24:36Z</dcterms:modified>
</cp:coreProperties>
</file>