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BNRMT+DANCPV+MicrosoftYaHei-Bold"/>
      <p:regular r:id="rId15"/>
    </p:embeddedFont>
    <p:embeddedFont>
      <p:font typeface="ONNCHP+RSWBTT+MicrosoftYaHei"/>
      <p:regular r:id="rId16"/>
    </p:embeddedFont>
    <p:embeddedFont>
      <p:font typeface="LTDCPS+MS-UIGothic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A096C-7352-4D52-A5FC-96E18279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82A4-120C-4325-AB70-E5BBB37F2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0E98E-C0C5-47F3-B201-9F1C1C31B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E4591-5C65-42DB-B7B1-F9C93AE3D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98075-8FC5-43B5-B620-BE8958116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3BA28-5C9B-47CB-88AE-569E84A9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59BBC2-B986-4E64-A7F4-6FA6C06F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C1207-CD25-46AA-A0C5-96349A0B8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3FCD9-4379-4517-BA24-5EF2973A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BE9D0-CE51-45E2-920C-97971CAD9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1E2CF-2430-4421-9426-9DDA7FD3C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40143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QBNRMT+DANCPV+MicrosoftYaHei-Bold"/>
                <a:cs typeface="QBNRMT+DANCP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ONNCHP+RSWBTT+MicrosoftYaHei"/>
                <a:cs typeface="ONNCHP+RSWBTT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镜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镜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531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的起源可以追溯到</a:t>
            </a:r>
            <a:r>
              <a:rPr sz="1500">
                <a:solidFill>
                  <a:srgbClr val="FFFFFF"/>
                </a:solidFill>
                <a:latin typeface="ONNCHP+RSWBTT+MicrosoftYaHei"/>
                <a:cs typeface="ONNCHP+RSWBTT+MicrosoftYaHei"/>
              </a:rPr>
              <a:t>20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初，但直到</a:t>
            </a:r>
            <a:r>
              <a:rPr sz="1500">
                <a:solidFill>
                  <a:srgbClr val="FFFFFF"/>
                </a:solidFill>
                <a:latin typeface="ONNCHP+RSWBTT+MicrosoftYaHei"/>
                <a:cs typeface="ONNCHP+RSWBTT+MicrosoftYaHei"/>
              </a:rPr>
              <a:t>20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ONNCHP+RSWBTT+MicrosoftYaHei"/>
                <a:cs typeface="ONNCHP+RSWBTT+MicrosoftYaHei"/>
              </a:rPr>
              <a:t>70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年代，随着光学技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和微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的不断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才开始广泛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去的几十年里，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不断改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和完善，成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为妇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域中一种重要的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目前，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用于子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内膜异位症、子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肌瘤、子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畸形、不孕不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育等疾病的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断和治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LTDCPS+MS-UIGothic"/>
                <a:cs typeface="LTDCP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镜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点与局限性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16885" y="26122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FFFF"/>
                </a:solidFill>
                <a:latin typeface="LTDCPS+MS-UIGothic"/>
                <a:cs typeface="LTDCPS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80450" y="261229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LTDCPS+MS-UIGothic"/>
                <a:cs typeface="LTDCPS+MS-UIGothic"/>
              </a:rPr>
              <a:t>局限性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QBNRMT+DANCPV+MicrosoftYaHei-Bold"/>
                <a:cs typeface="QBNRMT+DANCP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ONNCHP+RSWBTT+MicrosoftYaHei"/>
                <a:cs typeface="ONNCHP+RSWBTT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镜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断中的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DFD"/>
                </a:solidFill>
                <a:latin typeface="LTDCPS+MS-UIGothic"/>
                <a:cs typeface="LTDCPS+MS-UIGothic"/>
              </a:rPr>
              <a:t>断子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2000" spc="25">
                <a:solidFill>
                  <a:srgbClr val="FFFDFD"/>
                </a:solidFill>
                <a:latin typeface="LTDCPS+MS-UIGothic"/>
                <a:cs typeface="LTDCPS+MS-UIGothic"/>
              </a:rPr>
              <a:t>内膜病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DFD"/>
                </a:solidFill>
                <a:latin typeface="LTDCPS+MS-UIGothic"/>
                <a:cs typeface="LTDCPS+MS-UIGothic"/>
              </a:rPr>
              <a:t>断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2000" spc="25">
                <a:solidFill>
                  <a:srgbClr val="FFFDFD"/>
                </a:solidFill>
                <a:latin typeface="LTDCPS+MS-UIGothic"/>
                <a:cs typeface="LTDCPS+MS-UIGothic"/>
              </a:rPr>
              <a:t>腔粘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察子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内膜的形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色和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地，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异常增生、息肉、炎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症等病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，并取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组织进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行病理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断的准确率。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腔的形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和粘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助医生判断粘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的原因和制定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DFD"/>
                </a:solidFill>
                <a:latin typeface="LTDCPS+MS-UIGothic"/>
                <a:cs typeface="LTDCPS+MS-UIGothic"/>
              </a:rPr>
              <a:t>断子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2000" spc="25">
                <a:solidFill>
                  <a:srgbClr val="FFFDFD"/>
                </a:solidFill>
                <a:latin typeface="LTDCPS+MS-UIGothic"/>
                <a:cs typeface="LTDCPS+MS-UIGothic"/>
              </a:rPr>
              <a:t>畸形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察子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内部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构，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并确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各种子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畸形，如双角子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角子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宫</a:t>
            </a:r>
            <a:r>
              <a:rPr sz="1500">
                <a:solidFill>
                  <a:srgbClr val="FFFDFD"/>
                </a:solidFill>
                <a:latin typeface="LTDCPS+MS-UIGothic"/>
                <a:cs typeface="LTDCPS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腔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镜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在手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中的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LTDCPS+MS-UIGothic"/>
                <a:cs typeface="LTDCPS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TDCPS+MS-UIGothic"/>
                <a:cs typeface="LTDCPS+MS-UIGothic"/>
              </a:rPr>
              <a:t>子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2300" spc="25">
                <a:solidFill>
                  <a:srgbClr val="00BEA8"/>
                </a:solidFill>
                <a:latin typeface="LTDCPS+MS-UIGothic"/>
                <a:cs typeface="LTDCPS+MS-UIGothic"/>
              </a:rPr>
              <a:t>内膜息肉切除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LTDCPS+MS-UIGothic"/>
                <a:cs typeface="LTDCPS+MS-UIGothic"/>
              </a:rPr>
              <a:t>子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2300" spc="25">
                <a:solidFill>
                  <a:srgbClr val="00BEA8"/>
                </a:solidFill>
                <a:latin typeface="LTDCPS+MS-UIGothic"/>
                <a:cs typeface="LTDCPS+MS-UIGothic"/>
              </a:rPr>
              <a:t>肌瘤剔除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宫</a:t>
            </a:r>
            <a:r>
              <a:rPr sz="2300" spc="25">
                <a:solidFill>
                  <a:srgbClr val="00BEA8"/>
                </a:solidFill>
                <a:latin typeface="LTDCPS+MS-UIGothic"/>
                <a:cs typeface="LTDCPS+MS-UIGothic"/>
              </a:rPr>
              <a:t>腔粘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连</a:t>
            </a:r>
            <a:r>
              <a:rPr sz="2300" spc="25">
                <a:solidFill>
                  <a:srgbClr val="00BEA8"/>
                </a:solidFill>
                <a:latin typeface="LTDCPS+MS-UIGothic"/>
                <a:cs typeface="LTDCPS+MS-UIGothic"/>
              </a:rPr>
              <a:t>分离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QBNRMT+DANCPV+MicrosoftYaHei-Bold"/>
                <a:cs typeface="QBNRMT+DANCP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ONNCHP+RSWBTT+MicrosoftYaHei"/>
                <a:cs typeface="ONNCHP+RSWBTT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https://d.book118.com/977040143031006053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QBNRMT+DANCPV+MicrosoftYaHei-Bold</vt:lpstr>
      <vt:lpstr>ONNCHP+RSWBTT+MicrosoftYaHei</vt:lpstr>
      <vt:lpstr>SimSun</vt:lpstr>
      <vt:lpstr>LTDCPS+MS-UIGothic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2024-09-26T23:35:11.059</cp:lastPrinted>
  <dcterms:created xsi:type="dcterms:W3CDTF">2024-09-26T15:35:11Z</dcterms:created>
  <dcterms:modified xsi:type="dcterms:W3CDTF">2024-09-26T15:35:12Z</dcterms:modified>
</cp:coreProperties>
</file>