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AF3080-C899-4E30-8A50-FCFF2D4DD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111E2A-21C6-45A1-AFE7-5BB0161F5A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114144-5187-41CB-B976-9393143C43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72E354-6B9D-480E-9BD6-C72D17D321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FA2275-D02B-4173-975C-D51DEEE233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013C6D-0115-41EF-9887-40E6A73A03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FAC2E2-EE1F-43EA-9B35-D28F86E5F0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6C8484-9B81-4B1E-A405-1DFBAC403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8293E4-9A83-4B04-8791-682B185393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6A7214-A6A7-4F7C-8285-854DA4B61F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7A68B7-18CC-46F5-BC9C-96C9AC5A7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704112612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《物流设备管理》ppt课件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物流设备管理概述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物流设备的采购与维护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物流设备的优化配置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物流设备的使用与安全管理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物流设备的信息化管理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物流设备管理的未来展望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4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物流设备管理概述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613" r="1261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物流设备是指在进行物流活动过程中所使用的各种机械、器具等物质手段的总称。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根据不同的分类标准，可以将物流设备分为不同的类型，如按照功能可以分为装卸搬运设备、运输设备、仓储设备和包装设备等。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物流设备的定义与分类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物流设备分类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物流设备定义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通过合理的物流设备管理，可以确保设备的正常运行和使用，从而提高物流运作的效率。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提高物流效率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降低运营成本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4292" b="142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有效的物流设备管理可以减少设备的维护和更换成本，从而降低企业的运营成本。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优质的物流设备管理能够提高企业的物流服务水平，增强企业的市场竞争力。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物流设备管理的重要性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随着物联网、大数据等技术的发展，物流设备管理正朝着智能化方向发展，实现设备的远程监控和自动化控制。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绿色化发展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在环保意识日益增强的背景下，物流设备管理也需注重绿色化发展，推广节能环保的物流设备和技术。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定制化服务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随着物流行业的多样化发展，物流设备管理也需要提供定制化的服务，以满足不同企业的个性化需求。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物流设备管理的发展趋势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物流设备的采购与维护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签订合同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签订正式的采购合同，明确双方的权利和义务。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采购谈判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就设备价格、付款方式、售后服务等条款进行谈判。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供应商选择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根据市场调研结果，选择符合需求的物流设备供应商。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明确物流设备的需求，包括设备类型、数量、性能要求等。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了解市场上的物流设备供应商、设备价格、设备性能等信息。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物流设备的采购流程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日常保养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定期对物流设备进行清洁、润滑等日常保养工作，确保设备的正常运行。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定期保养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按照设备制造商的推荐，定期对物流设备进行全面的检查和维护。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故障排查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及时发现并解决物流设备出现的故障，避免设备带病运行。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备件管理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合理储备物流设备的备件，确保设备维修保养工作的及时性。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物流设备的维护保养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471" r="1747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制定物流设备的维修计划，确保设备的定期维修保养。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维修计划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对出现故障的物流设备进行及时的维修，恢复设备的性能。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故障维修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根据实际需要，对物流设备进行技术改造，提高设备的性能和效率。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技术改造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建立物流设备的维修记录，方便对设备的维护保养进行跟踪和管理。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维修记录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物流设备的维修与改造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物流设备的优化配置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经济性原则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设备应满足物流作业的需求，适应不同的物流环节和物品特性。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适用性原则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可持续性原则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可靠性原则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设备应具备高可靠性和稳定性，确保物流作业的连续性。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设备配置应考虑成本与效益，实现经济上的合理性。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设备配置应注重环保和节能，降低对环境的影响。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物流设备的配置原则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750" r="1775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对物流作业流程进行分析，明确各环节的设备需求。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分析作业需求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根据作业需求，选择性能、规格合适的设备。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选择合适设备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合理规划设备的位置和布局，提高作业效率。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设备布局设计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建立设备维护保养制度，确保设备的正常运行。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设备维护与管理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物流设备的配置方法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https://d.book118.com/977041126121006033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2024-09-07T03:20:40.635</cp:lastPrinted>
  <dcterms:created xsi:type="dcterms:W3CDTF">2024-09-06T19:20:40Z</dcterms:created>
  <dcterms:modified xsi:type="dcterms:W3CDTF">2024-09-06T19:20:42Z</dcterms:modified>
</cp:coreProperties>
</file>