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0291BC-A42C-47C7-8551-BE6C65E22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B110FB-A49B-4EF8-8885-08F6C83C4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0AF6A7-6CD6-4D29-8845-F03DA5D0E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EC093E-6B6E-44A6-BDFD-ED5DB1539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B32A19-9F18-4F78-A9B1-8FB470677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817FB6-173A-4BD5-9D3B-25993D250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7800D1-27EF-4C04-A152-4C525C813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FF270F-E330-4923-9881-119AB2DB4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FD6217-8739-4547-A2CB-62C7564FC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F4AE41-5240-4816-90AE-4478B656C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9931C-961F-4436-9C2D-FB3611E8B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04212500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项目的结构分析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4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项目组织结构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项目流程与进度安排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资源需求与配置方案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阐述项目发起的背景，包括市场需求、技术进步、政策推动等方面。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项目的起源和原因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相关领域现状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24" r="125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项目的必要性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分析项目所在领域或行业的现状，包括市场规模、竞争格局、发展趋势等。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说明项目实施的必要性和紧迫性，以及项目成功实施后可能带来的积极影响。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明确项目的主要目标和次要目标，包括短期目标和长期目标。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93" r="29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阐述项目成功实施后可能带来的经济、社会和环境效益，以及项目对组织或个人的意义。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项目意义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说明本项目与其他项目或计划的关系和联系，以及本项目在整个计划或战略中的地位和作用。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与其他项目的关联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明确项目的范围，包括项目的产品范围、工作范围和时间范围等。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项目范围定义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项目可交付成果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项目约束条件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项目假设条件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列出项目的主要可交付成果和次要可交付成果，以及每个可交付成果的具体要求和验收标准。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说明项目实施过程中可能遇到的约束条件，如时间、成本、资源等方面的限制。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列出项目实施过程中需要遵循的假设条件，如市场需求稳定、技术可行性等。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项目范围界定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项目组织结构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技术团队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市场团队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运营团队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项目团队组成及职责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负责项目的整体规划、资源协调、进度控制和风险管理。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负责市场调研、需求分析、产品推广和客户关系维护。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负责项目的技术研发、系统设计和开发实现，解决技术难题。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负责项目的运营规划、数据分析、用户反馈和持续改进。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制定项目战略、评估项目风险和批准项目计划。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负责项目的日常管理、资源分配和进度监控。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按照项目计划和技术要求，完成各自的任务和工作。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项目管理层级划分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建立定期的项目会议机制，各部门共同讨论项目进展、问题和解决方案。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定期会议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通过项目管理软件或企业内部平台，实现项目信息的实时共享和更新。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信息共享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加强跨部门的业务和技术培训，提高团队成员的综合素质和协作能力。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跨部门培训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建立有效的冲突解决机制，及时处理和化解项目过程中的矛盾和分歧。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冲突解决机制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跨部门协作与沟通机制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项目流程与进度安排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710" r="307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明确项目从启动到结束的主要环节和关键任务，包括需求收集、方案设计、开发实施、测试验收等。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识别项目关键流程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针对现有流程中的瓶颈和问题，提出改进措施，如简化流程、引入并行处理、提高自动化程度等，以提高项目执行效率。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流程优化建议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关键流程梳理及优化建议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451" r="84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根据项目里程碑和关键任务，设定合理的时间节点，确保项目按计划推进。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采用甘特图、里程碑图等工具，制定详细的项目进度计划，明确各项任务的开始和结束时间，以及任务间的依赖关系。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时间节点设置和进度计划制定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进度计划制定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时间节点设置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https://d.book118.com/977042125004006046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2024-09-20T23:22:14.136</cp:lastPrinted>
  <dcterms:created xsi:type="dcterms:W3CDTF">2024-09-20T15:22:14Z</dcterms:created>
  <dcterms:modified xsi:type="dcterms:W3CDTF">2024-09-20T15:22:16Z</dcterms:modified>
</cp:coreProperties>
</file>