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10090-5F88-42D9-8F4F-49991B078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44689-3B90-4E55-8163-A9D978FA8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E76AC-F25A-4ED0-BCE8-F1D046002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31E85E-E59C-47C6-9065-7C5A4AA6C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7A91B1-388E-48F6-9E8E-DC1027469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A51978-788C-46B8-8BBF-30966C34C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FCA884-8E11-4C82-A123-7B45FC35C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A34A01-DF54-4E9C-9847-844845C2E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3B9A20-4D9D-45E0-93DA-D7999760F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D4D83-2740-4DE4-A0AD-138424A45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1569C-58E5-441A-94E7-98F82D9EA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4300013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学校档案鉴定制度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学校档案鉴定的重要性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学校档案鉴定的原则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学校档案鉴定的程序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学校档案鉴定的方法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学校档案鉴定的标准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学校档案鉴定的实践与案例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741" b="1474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确保学校档案的真实性、完整性和安全性，提高档案管理的效率和质量。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随着学校规模的不断扩大和档案数量的不断增加，传统的档案管理方式已经无法满足需求，需要建立更加科学、规范的档案鉴定制度。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学校档案鉴定制度是指对学校档案进行收集、整理、鉴定、保管、利用等全过程的管理制度，包括鉴定标准、鉴定程序、鉴定责任等方面的规定。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鉴定是档案管理的重要环节，通过对档案的价值进行评估和确定，为档案的保管和利用提供依据。学校档案鉴定制度的核心是制定科学合理的鉴定标准，明确鉴定程序和责任，确保档案鉴定的准确性和公正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学校档案鉴定的重要性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对档案的来源进行鉴定，确保档案的真实性和可靠性，防止伪造、篡改档案的情况发生。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鉴定档案来源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核实档案内容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83" r="16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保障档案安全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42" r="16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对档案的内容进行仔细核实，确保档案信息的完整性和准确性，避免信息遗漏或错误。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通过鉴定，确保档案在保管和利用过程中的安全，防止档案丢失、损坏或被非法获取。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确保档案的真实性和完整性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65" b="31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39" b="24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提高档案的利用价值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优化档案分类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通过鉴定，将档案进行科学分类，方便检索和利用，提高档案的利用效率。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筛选有价值档案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在鉴定过程中，筛选出有重要价值的档案，进行重点保管和利用，发挥档案的最大价值。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提供有针对性的服务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根据鉴定结果，为学校各部门提供有针对性的档案服务，满足不同需求，提高服务质量。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https://d.book118.com/977043000136006053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2024-09-27T17:44:09.599</cp:lastPrinted>
  <dcterms:created xsi:type="dcterms:W3CDTF">2024-09-27T09:44:09Z</dcterms:created>
  <dcterms:modified xsi:type="dcterms:W3CDTF">2024-09-27T09:44:11Z</dcterms:modified>
</cp:coreProperties>
</file>