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983D75-C040-48D9-9357-3BA90E6165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D3CEF3-FAC9-4737-92BB-86BAA3BBE7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F265F53-D000-4887-BBE2-F59F11AD14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153D319-C81D-4089-BA4D-E9945467CD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C88933-6A78-472B-8538-0F47D1247A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B722E4A-EDD2-48DE-973C-543B756680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EFB4B1F-5BD9-42A6-A1BF-7BB01816221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A35B2B-03E2-44A8-8FC0-CD6A36A616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84CD3D-4DDF-43FB-ABC1-E4BD03F122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3E1201-6008-4ECB-B663-969302982C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48059C-567F-4622-BBC1-B74AFC8E73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7043153034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《化工工艺计算》ppt课件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化工工艺计算概述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化工工艺计算的基本原理</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化工工艺流程图与设备</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化工工艺计算方法与实例</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化工工艺计算软件与应用</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化工工艺计算案例分析</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化工工艺计算概述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化工工艺计算是化学工程领域中用于解决实际问题的数值计算方法，主要涉及物料平衡、热量平衡、动量平衡等方面的计算。</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具有高度的专业性和实用性，要求计算精度高，涉及的参数和变量多，计算过程复杂。</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6673" r="36673"/>
          <a:stretch>
            <a:fillRect/>
          </a:stretch>
        </p:blipFill>
        <p:spPr>
          <a:xfrm>
            <a:off x="1256536"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提高生产效率</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通过精确的工艺计算，可以优化生产过程，提高设备利用率和生产效率。</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降低能耗</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合理的工艺计算有助于降低能源消耗，减少生产成本。</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保障安全</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准确的工艺计算有助于预防和减少生产事故，保障生产安全。</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化工工艺计算的重要性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化工工艺计算起源于20世纪初，随着计算机技术的发展，逐步形成了完善的计算方法和软件。</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历史回顾</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8292" r="182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发展趋势</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5" r="16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技术前沿</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未来化工工艺计算将更加智能化、自动化，涉及的领域也将更加广泛和复杂。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目前，人工智能、大数据等技术在化工工艺计算中得到了广泛应用，提高了计算的准确性和效率。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化工工艺计算的历史与发展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化工工艺计算的基本原理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物料衡算是化工工艺计算中的基础，用于确定原料和产品之间的质量关系。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物料衡算基于质量守恒原理，通过建立物料平衡方程来计算原料、中间产物和产品的质量关系。它对于确定工艺流程、设备设计和生产控制具有重要意义。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6219" r="162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物料衡算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能量衡算是化工工艺计算中的重要环节，用于确定工艺过程中的热量平衡。</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能量衡算基于能量守恒原理，通过建立能量平衡方程来计算工艺过程中的热量收支。它对于优化工艺流程、提高能源利用效率和减少能耗具有重要意义。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能量衡算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化学反应动力学是研究化学反应速率和反应机制的学科，是化工工艺计算的重要理论基础。</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化学反应动力学通过研究反应速率与反应物质浓度、温度等参数的关系，揭示了化学反应的内在机制。它对于预测反应过程、优化反应条件和提高产物收率具有指导意义。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化学反应动力学基础</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相平衡与传递原理是研究多相流体的流动、传热和传质过程的学科，是化工工艺计算的重要应用领域。</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相平衡与传递原理通过研究多相流体中各相之间的平衡关系以及传递过程，揭示了多相流体的流动、传热和传质特性。它对于多相流体的分离、混合和反应等工艺过程具有指导意义。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相平衡与传递原理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化工工艺流程图与设备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详细描述化工工艺流程图的定义、作用和绘制方法。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化工工艺流程图是表示化工生产过程中物质流程和能量流程的示意图，它能够清晰地展示化工生产过程中的各个环节和操作流程。绘制化工工艺流程图需要遵循一定的规范和标准，包括流程图的绘制比例、设备表示方法、管道表示方法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化工工艺流程图</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详细描述化工设备的分类、特点和作用。</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化工设备是实现化工生产过程所必需的设备，包括反应器、塔器、储罐、换热器等。不同类型的化工设备具有不同的特点和作用，如反应器是实现化学反应的场所，塔器用于分离和精制物质，储罐用于储存液体或气体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化工设备</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https://d.book118.com/977043153034006034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2024-09-08T00:58:50.942</cp:lastPrinted>
  <dcterms:created xsi:type="dcterms:W3CDTF">2024-09-07T16:58:50Z</dcterms:created>
  <dcterms:modified xsi:type="dcterms:W3CDTF">2024-09-07T16:58:53Z</dcterms:modified>
</cp:coreProperties>
</file>