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407E1A-C365-4414-BEE6-441A48E30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16D85B-0006-460C-8A0D-A143B3044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EB8997-6CB2-4489-8ACB-9DA9D296A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91CD47-7EB4-4D10-8687-A54C88DA4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8A1723-6B15-4FA1-99FC-61A3FC8A5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53929C-A7FE-4303-B6F4-AC4509EE2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47BC14-014B-422D-AF33-F19651C69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5AD5D5-B617-423B-BAC2-6CD3B6C11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3FA63D-3B14-4B21-B3F0-E050D01C68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518502-3181-4A73-9216-8EBDE0AFA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485C46-CD17-4B91-BF99-8C580A8ABE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704502613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中冲穴穴位热敷对颈椎病患者颈肩痛的改善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中冲穴穴位热敷的原理
 颈椎病患者颈肩痛的病因病机
 中冲穴穴位热敷对颈椎病患者颈肩痛的临床表现影响
 中冲穴穴位热敷对颈椎病患者颈肩痛的治疗机制
 中冲穴穴位热敷对颈椎病患者颈肩痛的疗效评价
 中冲穴穴位热敷对颈椎病患者颈肩痛的安全性评价
 中冲穴穴位热敷对颈椎病患者颈肩痛的注意事项
 中冲穴穴位热敷对颈椎病患者颈肩痛的展望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中冲穴穴位热敷的原理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中冲穴穴位热敷对颈椎病患者颈肩痛的改善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中冲穴穴位热敷的原理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中冲穴简介：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中冲穴属于手厥阴心包经,是心包经的原穴,位于手心正中央。</a:t>
            </a:r>
          </a:p>
          <a:p>
            <a:r>
              <a:t>2. 中冲穴具有清心泻火、安神醒脑、凉血止血、通脉活络的作用。</a:t>
            </a:r>
          </a:p>
          <a:p>
            <a:r>
              <a:t>3. 中冲穴常用于治疗心绞痛、心悸、失眠、烦躁、中暑、晕厥、昏迷、癫痫、中风、咽喉肿痛、口腔溃疡、牙痛、小儿惊风等疾病。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穴位热敷：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穴位热敷是将热源敷贴在穴位上,通过热力刺激,使穴位周围的组织充血,改善局部血液循环,从而达到疏通经络、活血化瘀、消肿止痛的作用。</a:t>
            </a:r>
          </a:p>
          <a:p>
            <a:r>
              <a:t>2. 穴位热敷可以缓解肌肉紧张、改善血液循环、促进新陈代谢、增强局部组织的抵抗力,从而达到治疗疾病的目的。</a:t>
            </a:r>
          </a:p>
          <a:p>
            <a:r>
              <a:t>3. 穴位热敷适用于各种疼痛性疾病,如颈椎病、腰椎间盘突出症、肩周炎、膝关节炎等。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中冲穴穴位热敷的原理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穴位热敷对颈椎病患者颈肩痛的改善：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中冲穴穴位热敷可以改善颈椎病患者的颈肩痛症状,其原理主要是通过刺激中冲穴,疏通经络、活血化瘀,从而缓解肌肉紧张、改善血液循环,从而达到止痛的作用。</a:t>
            </a:r>
          </a:p>
          <a:p>
            <a:r>
              <a:t>2. 中冲穴穴位热敷可以促进颈部肌肉的血液循环,改善肌肉的供氧和营养,从而缓解肌肉紧张和痉挛,从而达到止痛的作用。</a:t>
            </a:r>
          </a:p>
          <a:p>
            <a:r>
              <a:t>3. 中冲穴穴位热敷可以提高颈部肌肉的温度,促进肌肉的代谢,从而缓解肌肉的疲劳和疼痛,从而达到止痛的作用。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中冲穴穴位热敷的操作方法：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取穴:中冲穴位于手心正中央,握拳时中指尖所指之处。</a:t>
            </a:r>
          </a:p>
          <a:p>
            <a:r>
              <a:t>2. 热敷:将热敷包敷在中冲穴上,每次热敷15-20分钟,每天1-2次。</a:t>
            </a:r>
          </a:p>
          <a:p>
            <a:r>
              <a:t>3. 注意:热敷时要注意温度,以免烫伤皮肤。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中冲穴穴位热敷的原理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中冲穴穴位热敷的注意事项：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中冲穴穴位热敷不宜在饭后立即进行,以免影响消化。</a:t>
            </a:r>
          </a:p>
          <a:p>
            <a:r>
              <a:t>2. 中冲穴穴位热敷不宜在醉酒后进行,以免加重头晕恶心症状。</a:t>
            </a:r>
          </a:p>
          <a:p>
            <a:r>
              <a:t>3. 中冲穴穴位热敷不宜在月经期间进行,以免加重痛经症状。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颈椎病患者颈肩痛的病因病机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中冲穴穴位热敷对颈椎病患者颈肩痛的改善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颈椎病患者颈肩痛的病因病机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颈椎病的定义和病因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颈椎病是指颈椎及其周围组织发生退行性改变，从而导致颈椎结构和功能异常的一类疾患。</a:t>
            </a:r>
          </a:p>
          <a:p>
            <a:r>
              <a:t>2. 颈椎病的病因有很多，包括：颈椎长期劳损、外伤、颈椎先天发育异常、颈部肌肉痉挛等。</a:t>
            </a:r>
          </a:p>
          <a:p>
            <a:r>
              <a:t>3. 颈椎病的病因复杂，常有多种因素共同作用，导致颈椎结构和功能异常，从而引起各种临床症状。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颈椎病的分类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颈椎病可分为骨性关节炎型、椎间盘突出型、椎管狭窄型、神经根型和脊髓型等。</a:t>
            </a:r>
          </a:p>
          <a:p>
            <a:r>
              <a:t>2. 骨性关节炎型颈椎病是最常见的类型，主要表现为颈椎骨质增生、关节肥厚、韧带钙化等。</a:t>
            </a:r>
          </a:p>
          <a:p>
            <a:r>
              <a:t>3. 椎间盘突出型颈椎病表现为椎间盘突出压迫神经根或脊髓，导致颈肩痛、手麻、无力等症状。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颈椎病患者颈肩痛的病因病机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颈椎病的临床表现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颈椎病的临床表现多种多样，主要包括：颈肩痛、头晕、恶心、呕吐、手麻、无力、行走不稳等。</a:t>
            </a:r>
          </a:p>
          <a:p>
            <a:r>
              <a:t>2. 颈椎病的严重程度不同，临床表现也有差异。轻者可能只有轻微的颈肩痛，重者可出现瘫痪等严重后果。</a:t>
            </a:r>
          </a:p>
          <a:p>
            <a:r>
              <a:t>3. 颈椎病的临床表现常与病变的部位和类型有关，如椎间盘突出型颈椎病常见的症状是颈肩痛、手麻、无力等。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颈椎病的诊断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颈椎病的诊断主要依靠临床表现和影像学检查。</a:t>
            </a:r>
          </a:p>
          <a:p>
            <a:r>
              <a:t>2. 影像学检查包括X线、CT、MRI等，可显示颈椎骨质增生、椎间盘突出、椎管狭窄等改变。</a:t>
            </a:r>
          </a:p>
          <a:p>
            <a:r>
              <a:t>3. 根据临床表现和影像学检查结果，医生可以对颈椎病做出诊断。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颈椎病患者颈肩痛的病因病机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颈椎病的治疗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颈椎病的治疗方法有很多，包括保守治疗和手术治疗。</a:t>
            </a:r>
          </a:p>
          <a:p>
            <a:r>
              <a:t>2. 保守治疗包括药物治疗、物理治疗、牵引治疗、按摩治疗等。</a:t>
            </a:r>
          </a:p>
          <a:p>
            <a:r>
              <a:t>3. 手术治疗适用于保守治疗无效的严重颈椎病患者。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中冲穴穴位热敷对颈椎病患者颈肩痛的临床表现影响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中冲穴穴位热敷对颈椎病患者颈肩痛的改善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中冲穴穴位热敷对颈椎病患者颈肩痛的临床表现影响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中冲穴穴位热敷对颈椎病患者颈肩痛的镇痛作用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中冲穴穴位热敷具有明显的镇痛作用，可以有效缓解颈椎病患者的颈肩痛症状。</a:t>
            </a:r>
          </a:p>
          <a:p>
            <a:r>
              <a:t>2. 中冲穴穴位热敷镇痛作用的机制可能与以下几个方面有关：</a:t>
            </a:r>
          </a:p>
          <a:p>
            <a:r>
              <a:t>  - 促进局部血液循环，改善组织代谢，消除炎症反应，从而减轻疼痛。</a:t>
            </a:r>
          </a:p>
          <a:p>
            <a:r>
              <a:t>  - 刺激穴位，产生内啡肽等镇痛物质，抑制疼痛信号的传递。</a:t>
            </a:r>
          </a:p>
          <a:p>
            <a:r>
              <a:t>  - 调节神经系统功能，改善神经肌肉的兴奋性，从而减轻疼痛。</a:t>
            </a:r>
          </a:p>
          <a:p>
            <a:r>
              <a:t>3. 中冲穴穴位热敷镇痛作用的疗效与热敷的时间、温度、频率等因素有关。一般来说，热敷时间为15-20分钟，温度为40-45℃，每天热敷1-2次，连续热敷10-15天为一个疗程。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中冲穴穴位热敷对颈椎病患者颈肩痛的改善情况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中冲穴穴位热敷可以有效改善颈椎病患者的颈肩痛症状，包括疼痛的程度、范围、持续时间等。</a:t>
            </a:r>
          </a:p>
          <a:p>
            <a:r>
              <a:t>2. 中冲穴穴位热敷改善颈肩痛症状的有效率较高，一般可达80%以上。</a:t>
            </a:r>
          </a:p>
          <a:p>
            <a:r>
              <a:t>3. 中冲穴穴位热敷改善颈肩痛症状的疗效与患者的年龄、性别、病程等因素有关。一般来说，年龄较轻、病程较短的患者疗效较好。</a:t>
            </a:r>
          </a:p>
          <a:p>
            <a:r>
              <a:t>4. 中冲穴穴位热敷改善颈肩痛症状的安全性较高，一般没有明显的副作用。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中冲穴穴位热敷对颈椎病患者颈肩痛的临床表现影响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中冲穴穴位热敷对颈椎病患者颈肩痛的远期疗效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中冲穴穴位热敷对颈椎病患者颈肩痛的远期疗效较好，可以有效维持治疗效果，防止复发。</a:t>
            </a:r>
          </a:p>
          <a:p>
            <a:r>
              <a:t>2. 中冲穴穴位热敷远期疗效的维持与患者的日常护理密切相关。患者应注意保持颈部保暖，避免受凉，避免过度劳累，并坚持进行颈部功能锻炼。</a:t>
            </a:r>
          </a:p>
          <a:p>
            <a:r>
              <a:t>3. 中冲穴穴位热敷远期疗效的维持也与患者的心理状态有关。患者应保持积极乐观的心态，避免焦虑、抑郁等负面情绪，以利于疾病的恢复。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中冲穴穴位热敷对颈椎病患者颈肩痛的治疗机制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中冲穴穴位热敷对颈椎病患者颈肩痛的改善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中冲穴穴位热敷对颈椎病患者颈肩痛的治疗机制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中冲穴穴位热敷具有鎮痛作用：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中冲穴穴位热敷具有镇痛作用,主要是因为热敷可以促进局部血液循环,加快新陈代谢,减轻炎症反应,缓解疼痛症状。</a:t>
            </a:r>
          </a:p>
          <a:p>
            <a:r>
              <a:t>2. 热敷还可以使肌肉放松,改善血液循环,促进疼痛物质的排出,从而减轻疼痛症状。</a:t>
            </a:r>
          </a:p>
          <a:p>
            <a:r>
              <a:t>3. 中冲穴穴位热敷还可以通过刺激穴位,调节神经系统,抑制疼痛信号的传递,从而减轻疼痛症状。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中冲穴穴位热敷具有改善血液循环的作用：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中冲穴穴位热敷具有改善血液循环的作用,主要是因为热敷可以使血管扩张,血流速度加快,改善血液循环。</a:t>
            </a:r>
          </a:p>
          <a:p>
            <a:r>
              <a:t>2. 热敷还可以增加血流量,促进组织细胞的代谢,改善血液循环。</a:t>
            </a:r>
          </a:p>
          <a:p>
            <a:r>
              <a:t>3. 中冲穴穴位热敷还可以通过刺激穴位,调节神经系统,促进血液循环,从而改善血液循环。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中冲穴穴位热敷对颈椎病患者颈肩痛的治疗机制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中冲穴穴位热敷具有消炎作用：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中冲穴穴位热敷具有消炎作用,主要是因为热敷可以促进局部血液循环,加快新陈代谢,减轻炎症反应。</a:t>
            </a:r>
          </a:p>
          <a:p>
            <a:r>
              <a:t>2. 热敷还可以使炎症物质的排出,从而减轻炎症症状。</a:t>
            </a:r>
          </a:p>
          <a:p>
            <a:r>
              <a:t>3. 中冲穴穴位热敷还可以通过刺激穴位,调节神经系统,抑制炎症反应,从而减轻炎症症状。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中冲穴穴位热敷具有调理气血的作用：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中冲穴穴位热敷具有调理气血的作用,主要是因为热敷可以使血管扩张,血流速度加快,改善气血运行。</a:t>
            </a:r>
          </a:p>
          <a:p>
            <a:r>
              <a:t>2. 热敷还可以使气血运行更加通畅,促进气血的生成,从而调理气血。</a:t>
            </a:r>
          </a:p>
          <a:p>
            <a:r>
              <a:t>3. 中冲穴穴位热敷还可以通过刺激穴位,调节神经系统,促进气血运行,从而调理气血。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https://d.book118.com/977045026133006040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中冲穴穴位热敷的原理</vt:lpstr>
      <vt:lpstr> 中冲穴穴位热敷的原理</vt:lpstr>
      <vt:lpstr> 中冲穴穴位热敷的原理</vt:lpstr>
      <vt:lpstr> 中冲穴穴位热敷的原理</vt:lpstr>
      <vt:lpstr> 颈椎病患者颈肩痛的病因病机</vt:lpstr>
      <vt:lpstr> 颈椎病患者颈肩痛的病因病机</vt:lpstr>
      <vt:lpstr> 颈椎病患者颈肩痛的病因病机</vt:lpstr>
      <vt:lpstr> 颈椎病患者颈肩痛的病因病机</vt:lpstr>
      <vt:lpstr> 中冲穴穴位热敷对颈椎病患者颈肩痛的临床表现影响</vt:lpstr>
      <vt:lpstr> 中冲穴穴位热敷对颈椎病患者颈肩痛的临床表现影响</vt:lpstr>
      <vt:lpstr> 中冲穴穴位热敷对颈椎病患者颈肩痛的临床表现影响</vt:lpstr>
      <vt:lpstr> 中冲穴穴位热敷对颈椎病患者颈肩痛的治疗机制</vt:lpstr>
      <vt:lpstr> 中冲穴穴位热敷对颈椎病患者颈肩痛的治疗机制</vt:lpstr>
      <vt:lpstr> 中冲穴穴位热敷对颈椎病患者颈肩痛的治疗机制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2024-09-13T05:02:10.632</cp:lastPrinted>
  <dcterms:created xsi:type="dcterms:W3CDTF">2024-09-12T21:02:10Z</dcterms:created>
  <dcterms:modified xsi:type="dcterms:W3CDTF">2024-09-12T21:02:12Z</dcterms:modified>
</cp:coreProperties>
</file>