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31037-59C7-4D7B-BD4A-DB18004D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0C735-DCCC-46E7-8422-A66DF8AE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46DFC-A8C9-4DAF-8CFE-0C1CDC6B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6ADEF-6294-4082-87AE-B86D6DBB6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202A3-6BB9-4415-9A92-B4510382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6E0A4-F742-4C3D-A55F-EFC398BD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F9CF0-DF20-4212-8E55-1C3EF61F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3EDE8-DB39-42C6-8800-9737360D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1747-DBE4-4D6A-8628-9EE84A49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40C7-91F4-49DF-81DA-17977F66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55B98-C1C9-4453-B175-F50B1CEF1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4601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《光交换技术》PPT课件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光交换技术的应用场景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光交换技术的优势与挑战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光交换技术的关键技术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光交换技术的实际案例分析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光交换技术的定义是指利用光信号进行数据交换的一种技术。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光交换技术是一种利用光信号进行数据交换的技术，它通过改变光信号的传输路径来实现不同数据流的交换。这种技术利用了光的传输速度和宽带特性，可以实现高速、大容量的数据传输和交换。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光交换技术的分类包括空分光交换、时分光交换和波分光交换。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可以根据不同的分类标准进行分类。其中，根据交换方式的不同，光交换技术可以分为空分光交换、时分光交换和波分光交换。空分光交换是利用光开关进行光路的切换，时分光交换是利用时序控制进行光路的切换，而波分光交换则是利用波长选择器件进行不同波长信号的交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光交换技术的原理是利用光信号的传输路径可变的特点，通过控制光信号的传输路径来实现不同数据流的交换。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原理是利用了光的传输路径可变的特点，通过改变光信号的传输路径来实现不同数据流的交换。具体来说，在光交换过程中，输入的光信号首先被转换为电信号，然后通过电子控制设备对电信号进行处理并重新编码为光信号，最后将重新编码后的光信号发送到指定的输出端口。在这个过程中，光信号的传输路径被改变，从而实现不同数据流的交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光交换技术的应用场景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实现高速数据传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骨干网是网络的核心部分，负责高速数据传输和路由交换。光交换技术在骨干网中的应用，可以实现高速数据传输，提高网络性能和可靠性。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骨干网光交换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扩大网络覆盖范围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城域网是连接骨干网和接入网的桥梁，负责扩大网络覆盖范围。通过应用光交换技术，城域网可以实现更快速的数据传输和更广泛的网络覆盖，提高网络可用性和服务质量。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城域网光交换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提供高质量接入服务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接入网是直接与用户相连的部分，提供高质量的接入服务是其主要目标。光交换技术的应用，可以实现快速、高效的数据传输，提高用户接入体验，满足不同用户的多样化需求。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接入网光交换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局域网光交换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提升内部网络性能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局域网是局限于一定区域内的网络，主要用于企业内部通信和资源共享。光交换技术的应用，可以提升局域网的性能，实现更快速的数据传输和更高效的资源共享，提高企业的工作效率。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光交换技术的优势与挑战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29" r="194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695" r="296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光交换技术能够实现高速、大容量的数据传输，满足现代通信网络对于高效能的需求。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光交换技术能够实现动态的路由配置和流量调度，增强了网络的灵活性和可扩展性。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光交换技术具有较高的可靠性和稳定性，能够保证数据传输的质量和效率。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随着光交换技术的不断发展和成熟，其设备和维护成本逐渐降低，提高了网络的经济效益。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https://d.book118.com/977046014023006026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2024-08-31T01:27:05.411</cp:lastPrinted>
  <dcterms:created xsi:type="dcterms:W3CDTF">2024-08-30T17:27:05Z</dcterms:created>
  <dcterms:modified xsi:type="dcterms:W3CDTF">2024-08-30T17:27:07Z</dcterms:modified>
</cp:coreProperties>
</file>