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ACEA7-7976-4B11-B70E-27A6480A3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070B1-E6B7-40BB-B6F4-3E60AE39C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433D5-59B3-448E-BE76-D5221229F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48DFEA-8D87-4D3D-B2F7-4EC87F0EA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A02302-C580-4A7D-B129-0419D37FC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706D8C-29DB-427C-9DFD-EBBC4284F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BAC595-0FBB-417F-A13E-4CF960E4A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034EC3-7778-48D9-84E7-7862E5BC9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E1F3B7-CB0F-4B0C-A897-5F0E8A354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24FF0-9DF1-457D-8330-B4219030A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BDBE2-BAB0-432B-9244-839E66B79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5010006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地方政府职能介绍课件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地方政府概述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地方政府的主要职能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地方政府职能的转变与优化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地方政府职能的实践与案例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地方政府职能的挑战与展望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地方政府概述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地方政府的定义与特点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地方政府是指在特定区域内，负责实施国家政策和法律，提供公共服务和进行社会管理的行政机关。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地方政府具有地域性、独立性和层级性的特点，其职责范围通常限于本地区，对本地区事务有自主决策权，并按照层级关系对上一级政府负责。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792" r="9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地方政府的职责主要包括：执行国家法律、政策，制定地方性法规和规章，管理地方公共事务，提供公共服务和维护社会秩序等。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地方政府拥有一定的自主权，可以在法律和政策范围内制定地方性政策和规定，管理本地区的财政、税收等经济事务，并负责本地区的公共设施建设和管理。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地方政府的职责与权力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地方政府的历史可以追溯到古代的行政区划管理，随着国家政治、经济和社会的发展，地方政府的职责和权力也不断发生变化。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当前，地方政府在国家治理体系中扮演着重要的角色，是实现国家治理现代化的重要力量。未来，地方政府将进一步深化改革，优化职能，提高治理效能，更好地服务人民群众。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00" r="24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地方政府的历史与发展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地方政府的主要职能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地方政府在经济发展中扮演着重要角色，通过经济调节职能来促进经济稳定增长。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地方政府通过制定和实施经济发展战略、产业政策和规划，引导和调控区域经济运行，优化产业结构，推动经济发展方式转变。同时，地方政府还负责管理和监督国有企业，促进国有资产保值增值。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经济调节职能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地方政府对市场进行监管，维护市场秩序，保护消费者权益。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地方政府通过制定和实施市场规则，规范市场行为，维护公平竞争的市场环境。同时，地方政府还负责监管产品质量、价格、安全等方面，保障消费者权益。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市场监管职能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地方政府承担着社会管理的职责，维护社会稳定，促进社会和谐发展。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地方政府通过制定和实施社会政策，管理社会事务，维护社会秩序。同时，地方政府还负责保障和改善民生，促进社会福利事业发展，加强社会治理创新。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社会管理职能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https://d.book118.com/977050100060006025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2024-08-29T22:01:21.043</cp:lastPrinted>
  <dcterms:created xsi:type="dcterms:W3CDTF">2024-08-29T14:01:21Z</dcterms:created>
  <dcterms:modified xsi:type="dcterms:W3CDTF">2024-08-29T14:01:23Z</dcterms:modified>
</cp:coreProperties>
</file>