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40A4D-04E2-4752-9000-5B0B7A70E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3750E-BBBC-49EB-B353-E03576BC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1C8A5-13C8-44CB-8B23-DB2740DF8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54BB6-2608-4256-AF64-6FE1EBA9F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E9440-8810-414B-A3EC-078D0BA5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314829-AA76-4FB0-92BB-E2113EA9F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37731A-FCF8-4A5F-9C24-A089B3B0D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E4F51-CBEB-45BE-AFFD-D19590AEE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91D12-2790-4A89-AF34-54FC3488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703D8-EE29-4A60-A8C0-CC26346B4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991C0-E504-4174-B8A4-86CDB6416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5102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包装行业工种的正规操作与安全防护措施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培训教育与宣传推广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包装行业是一个庞大的行业，随着全球化和电商的快速发展，包装行业规模不断扩大，增长速度也逐年加快。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未来包装行业将更加注重环保、可持续性、智能化等方面的发展，推动行业向更高水平迈进。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包装设计师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包装工程师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包装操作工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包装质检员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主要工种与职责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负责按照工艺流程进行包装操作，确保产品质量和生产安全。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负责包装工艺的制定、优化和改进，提高包装效率和质量。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负责包装设计、材料选择、成本预算等工作，确保包装符合产品特性和市场需求。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负责对包装成品进行质量检查，确保产品符合质量标准和客户要求。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包装材料准备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包装制品成型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填充与封口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贴标与喷码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质检与包装成品入库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根据产品特性和设计要求，选择合适的包装材料，并进行预处理和加工。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将包装材料按照设计要求进行成型，如纸盒、塑料瓶等。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将产品填充到包装制品中，并进行封口操作，确保产品密封性和安全性。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在包装上贴上标签或喷上代码，以便产品识别和追溯。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对包装成品进行质量检查，合格品入库等待发货。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5" r="1275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确认包装物品的性质、尺寸、重量等参数，选择合适的包装材料和设备。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检查包装设备和工具是否完好、清洁，确保正常运转。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熟悉包装工艺流程和操作规程，了解相关安全注意事项。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按照包装工艺流程，逐步完成包装操作，确保每一步操作都符合规范要求。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注意观察包装设备和工具的运行状态，发现异常及时处理。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避免用手直接接触包装物品，使用专用工具进行取放。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对于易燃、易爆、有毒等危险物品，要严格遵守相应的安全操作规程。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检查包装成品是否符合质量要求，如有问题及时返工或报废。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操作后检查与维护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检查包装成品是否符合质量要求，如有问题及时返工或报废。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检查包装成品是否符合质量要求，如有问题及时返工或报废。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检查包装成品是否符合质量要求，如有问题及时返工或报废。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劳保鞋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其他防护用品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个人防护装备使用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在进入包装车间前，必须正确佩戴安全帽，以防止物品掉落或碰撞造成的伤害。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根据工作需求选择合适的防护服，如防静电服、防火服等，确保工作人员的安全。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穿着具有防滑、防砸等功能的劳保鞋，减少工作过程中因滑倒或重物砸伤脚部的风险。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根据工种需要，佩戴相应的防护用品，如耳塞、口罩、手套等。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工作场所安全要求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确保包装设备正常运行，定期进行维护和保养，避免因设备故障导致的安全事故。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物品应整齐、稳固地堆放在指定区域，避免过高或倾斜堆放，防止物品倒塌伤人。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在显眼位置设置安全标识，提醒工作人员注意危险源和采取相应的防护措施。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包装车间内严禁烟火，配备足够的消防器材，确保在紧急情况下能够及时应对。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物品堆放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安全标识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防火措施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制定完善的应急预案，明确应急组织、通讯联络、现场处置等方面的要求和措施。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在车间内设置明显的疏散指示标识，确保在紧急情况下工作人员能够迅速、有序地撤离现场。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配备急救箱和相应的急救药品，工作人员应掌握基本的急救技能，以便在发生意外时能够及时进行初步救治。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发生安全事故后，应立即向上级主管部门报告，并配合相关部门进行调查和处理。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应急处理与救援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https://d.book118.com/977051021034006041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2024-09-13T22:15:41.426</cp:lastPrinted>
  <dcterms:created xsi:type="dcterms:W3CDTF">2024-09-13T14:15:41Z</dcterms:created>
  <dcterms:modified xsi:type="dcterms:W3CDTF">2024-09-13T14:15:43Z</dcterms:modified>
</cp:coreProperties>
</file>