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A0611-EF8E-435C-960C-4CDBDA80C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E360C-EAA9-4986-8189-AB6594FDC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DEF2A-8929-4311-9ED0-241BD438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78F61-4B4B-4D89-81F6-B68D9923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D4717-A055-4187-92AE-D629F143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CCF10-0BDE-4046-B30B-85719D4C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DA463-4535-4ADB-B3E3-70277E20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BF08B-FE4B-4C87-9449-9106E6F7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FF98B-8BA1-4446-A57A-06FE7506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A2A9-0E6C-4DF8-908A-A6B7548A8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A14F8-E8F2-4C68-BCC4-DD5C83C4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52026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优化心理健康水平思考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优化心理健康的方法与策略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心理健康的促进与推广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心理健康是指个体心理活动和心理特征的完整性与协调性，能够适应环境，保持良好人际关系，有效应对压力，充分发挥潜能，过上幸福、有意义的、有成就的生活。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心理健康不仅包括个体内部心理平衡和外部适应良好，还涉及到个体对自我认知、情绪管理、压力应对、人际关系等方面的能力。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心理健康对个体整体健康状况具有重要影响，与身体健康、社会适应能力等密切相关。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心理健康有助于提高个体幸福感和生活质量，增强自我控制和自我调节能力，促进个人成长和发展。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922" b="992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心理健康对于社会稳定和发展也具有重要意义，良好的心理健康状况有助于减少社会冲突和犯罪行为，提高社会整体福祉水平。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238" b="282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心理健康问题在各个年龄段和人群中普遍存在，包括儿童、青少年、成人和老年人。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心理健康问题不仅影响个体，还对家庭和社会造成负面影响。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心理健康问题已成为全球性的公共卫生问题，需要引起重视和解决。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常见的心理健康问题包括焦虑、抑郁、自卑、强迫症等。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心理健康问题可能导致个体出现生理症状，如失眠、头痛、消化系统问题等。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心理健康问题还可能影响个体的学习、工作和社会交往能力，降低生活质量。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心理健康问题的类型与影响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心理健康问题的成因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心理健康问题的成因复杂，包括遗传、环境、社会和个人因素等。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不良的生活习惯、缺乏运动、不良的饮食习惯等都可能对心理健康产生负面影响。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社会压力、人际关系紧张、家庭矛盾等也可能导致心理健康问题。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优化心理健康的方法与策略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https://d.book118.com/977052026146006040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2024-09-13T08:16:55.991</cp:lastPrinted>
  <dcterms:created xsi:type="dcterms:W3CDTF">2024-09-13T00:16:56Z</dcterms:created>
  <dcterms:modified xsi:type="dcterms:W3CDTF">2024-09-13T00:16:58Z</dcterms:modified>
</cp:coreProperties>
</file>