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977BA-3D4E-4613-ACF5-D270D8A20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C9037-1466-4125-9E19-BA1B0F60B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A16DB-86CD-478B-B46C-2554E2F89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1BCB67-2781-4E66-AD31-A95C4092F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25F943-3070-491F-8B4C-DBD5F0552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2B9183-3DF0-454A-ACAF-2A70D5979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CABA86-E6E5-44A6-B971-D3F1C1637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8781D5-3342-4C1D-B535-DCCBC823B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6515D2-566F-46A8-BBB3-21A69D3F6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BCE6BA-63AA-49DC-8601-DFC7F881C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F8C49A-9B90-4F43-9BD6-776ADEB8E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0531061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节水减排实施思路暨循环水系统的监控与管理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节水减排实施思路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循环水系统监控技术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循环水系统管理策略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节水减排与循环水系统应用案例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随着全球人口增长和经济发展，水资源日益紧缺，节水减排成为应对水资源危机的重要途径。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水资源短缺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00" r="7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83" r="20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减少废水排放，降低水污染，保护生态环境，实现可持续发展。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通过节水减排，企业可降低用水成本，提高水资源利用效率，增强竞争力。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节水减排背景与意义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696" b="10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循环水系统概述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系统组成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循环水系统主要由取水、水处理、输配水管网、冷却设备和排水等部分组成。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工作原理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通过取水、水处理等环节，将处理后的水送至冷却设备使用，使用后的水经过处理再次循环使用，实现水资源的高效利用。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循环水系统广泛应用于电力、化工、钢铁、纺织等工业领域，以及城市供水、农业灌溉等领域。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416" r="2541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通过对循环水系统各环节的实时监控，可及时发现并处理故障，确保系统稳定运行。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确保系统稳定运行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通过对系统水量、水质等参数的实时监测与调节，可实现水资源的优化配置，提高利用效率。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提高水资源利用效率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通过对系统运行数据的分析，可实现预防性维护，减少维修成本；同时，优化系统运行参数，可降低能耗和运行成本。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降低运行成本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通过对废水排放的实时监测与控制，可确保废水达标排放，减少对环境的污染。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保护环境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监控与管理重要性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节水减排实施思路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4000" r="14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确定节水减排的总量目标和强度目标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根据企业或区域的实际情况，制定可实现的节水减排总量和强度目标。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制定分阶段目标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将总量目标和强度目标分解为不同阶段的可执行目标，确保目标的逐步实现。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制定节水减排目标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调查水资源利用情况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对企业或区域的水资源利用情况进行全面调查，包括用水量、用水结构、用水效率等方面。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识别节水减排潜力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通过对水资源利用情况的分析，识别出节水减排的潜力和可改进的环节。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分析水资源利用现状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实施水资源循环利用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建立水资源循环利用系统，将废水经过处理后回用，减少新鲜水资源的消耗。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加强水资源管理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建立完善的水资源管理制度，加强水资源计量和监控，确保节水减排措施的有效实施。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改进用水工艺和设备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采用先进的用水工艺和设备，提高用水效率，减少水资源浪费。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制定节水减排措施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根据节水减排目标，建立相应的评估指标体系，包括用水量、废水排放量、水资源利用效率等指标。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定期对节水减排措施的实施效果进行评估，及时发现问题并采取改进措施，确保节水减排目标的顺利实现。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评估节水减排效果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定期评估节水减排效果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建立评估指标体系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循环水系统监控技术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水质历史数据记录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对水质监测数据进行长期记录，为分析循环水系统运行状况和优化管理提供依据。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实时水质监测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通过在线水质分析仪，实时监测循环水中的pH值、电导率、浊度、余氯等关键指标，确保水质符合生产要求。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水质预警系统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建立水质预警模型，根据实时监测数据，对水质异常情况进行及时预警，以便采取相应措施。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水质监测技术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通过流量计对循环水系统的进水量、出水量和回水量进行实时监测，确保系统水量平衡。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流量监测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采用水位传感器对循环水池的水位进行实时监测，防止溢水或干涸现象的发生。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水位监测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利用漏水检测装置对循环水管路进行定期巡检，及时发现并处理漏水问题，减少水资源浪费。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漏水检测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水量监测技术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通过数据采集模块将水质、水量等监测数据实时采集到上位机系统中。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利用有线或无线传输方式，将采集到的数据实时传输到远程监控中心，确保数据的实时性和准确性。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933" r="59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对采集到的数据进行存储和处理，以便进行后续的数据分析和应用。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数据存储与处理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数据采集与传输技术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https://d.book118.com/977053106136006035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2024-09-10T09:17:13.779</cp:lastPrinted>
  <dcterms:created xsi:type="dcterms:W3CDTF">2024-09-10T01:17:13Z</dcterms:created>
  <dcterms:modified xsi:type="dcterms:W3CDTF">2024-09-10T01:17:16Z</dcterms:modified>
</cp:coreProperties>
</file>