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914C9-3357-4AF5-AA84-7701DF886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2F9E0-18CE-4396-972B-D4E9216D4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5F506B-C8D4-41F1-A4E3-6E3925F56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9A5811-B27F-4B72-9472-524636824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CF4952-E90F-430B-B1C5-36C19914C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58D3F3-03F8-4E13-B60F-1A1FD7292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D31FEB-451D-4041-9DE3-A3EB9B56E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3A80D6-405E-46D8-BBCE-53BD15BCC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126BF7-8AA5-4193-ADD8-C1BDB518F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19C611-FFF6-40EC-898F-90D25F0F0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9E741-74ED-494E-808B-6C2BFF9A0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1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054041123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发改局某年月工作总结月工作计划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政策法规与文件解读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业务培训与交流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绩效评估与改进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对符合条件的项目进行审批，确保项目合规性和可行性。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完成项目审批工作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协调解决重大项目建设中遇到的问题，确保项目按时完成。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推进重大项目建设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对重点行业和领域进行调研和监测，及时掌握经济运行情况。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开展调研和监测工作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对经济社会发展中的热点难点问题进行深入研究，为政策制定提供依据。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加强政策研究和宣传</a:t>
            </a:r>
            <a:endParaRPr lang="en-US" sz="1100"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8125" r="81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6" name="AutoShape 6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部分审批流程繁琐，影响工作效率。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审批流程不够优化</a:t>
              </a:r>
            </a:p>
          </p:txBody>
        </p:sp>
        <p:sp>
          <p:nvSpPr>
            <p:cNvPr id="9" name="Freeform 9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11" name="AutoShape 11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部分项目在实施过程中遇到困难，需要加强项目管理。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项目管理存在不足</a:t>
              </a:r>
            </a:p>
          </p:txBody>
        </p:sp>
        <p:sp>
          <p:nvSpPr>
            <p:cNvPr id="14" name="Freeform 14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6" name="AutoShape 16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部分行业和领域的数据收集和分析不够准确及时。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调研和监测工作需加强</a:t>
              </a:r>
            </a:p>
          </p:txBody>
        </p:sp>
        <p:sp>
          <p:nvSpPr>
            <p:cNvPr id="19" name="Freeform 19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21" name="AutoShape 21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需要加大政策宣传力度，提高政策知晓率。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政策研究和宣传力度不够</a:t>
              </a:r>
            </a:p>
          </p:txBody>
        </p:sp>
        <p:sp>
          <p:nvSpPr>
            <p:cNvPr id="24" name="Freeform 24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4282" r="1428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审批流程得到优化，提高了工作效率。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审批工作取得实效</a:t>
            </a:r>
          </a:p>
        </p:txBody>
      </p:sp>
      <p:sp>
        <p:nvSpPr>
          <p:cNvPr id="9" name="AutoShape 9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项目管理能力提升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调研和监测工作取得进展</a:t>
            </a:r>
          </a:p>
        </p:txBody>
      </p:sp>
      <p:sp>
        <p:nvSpPr>
          <p:cNvPr id="15" name="AutoShape 15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政策研究和宣传取得突破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通过加强项目管理，提高了项目实施效果。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对重点行业和领域的数据收集和分析更加准确及时。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政策研究成果得到广泛应用，政策宣传力度得到加强。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取得的成绩与经验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深化改革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保障民生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推进生态文明建设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总体目标与任务</a:t>
              </a:r>
            </a:p>
          </p:txBody>
        </p:sp>
      </p:grp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9323" r="932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5002" r="1500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/>
          <a:srcRect l="15462" r="1546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6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2" name="AutoShape 42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通过优化资源配置、加强产业引导等方式，推动地区经济持续健康发展。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进一步简政放权，优化营商环境，激发市场主体活力。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加大民生领域投入，提升公共服务水平，切实解决群众关心的热点难点问题。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加强环境保护，推动绿色发展，促进经济与生态环境的和谐共生。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根据地区资源禀赋和市场需求，制定针对性的产业发展政策，引导企业转型升级。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制定实施产业发展计划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加大招商引资力度，加快重点项目建设进度，提高投资效益。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2" name="AutoShape 12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推进重点项目建设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简化审批流程，提高行政效率，为企业提供更加便捷、高效的服务。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优化营商环境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加大教育、医疗、社保等领域的投入，提升公共服务水平。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加强民生保障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具体工作计划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5889" r="58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l="16090" r="160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5" name="AutoShape 15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保障措施与建议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建立健全工作机制，明确责任分工，确保各项工作有序推进。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制定完善相关政策措施，为企业发展提供政策保障。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通过多种渠道宣传工作计划的重要意义和具体措施，提高社会认知度和参与度。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对工作计划执行情况进行跟踪评估，及时发现问题并采取有效措施加以解决。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加强组织领导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强化政策支持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加大宣传力度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做好监测评估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政策法规与文件解读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https://d.book118.com/977054041123006053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2024-09-27T13:26:43.161</cp:lastPrinted>
  <dcterms:created xsi:type="dcterms:W3CDTF">2024-09-27T05:26:43Z</dcterms:created>
  <dcterms:modified xsi:type="dcterms:W3CDTF">2024-09-27T05:26:45Z</dcterms:modified>
</cp:coreProperties>
</file>