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6A9E9CE-DF92-4746-8601-92CD62E734B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3685E-94C8-4791-B63A-FEC64C2C1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990CA-41BA-44F6-ACE4-DB6F50C19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B5D31-56ED-4DB5-8F22-2FCEF7337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251B2-5112-47E5-8F3A-D532C637F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CA6B45-B31B-47AE-84A7-81EB60762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BF8404-D926-4A12-961C-BCDB6EAA6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03D72E-35AA-4B20-8E70-44EBFA7D8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67A56-0A22-4B1C-9B89-E04DFE23E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329CE-CF59-435A-898A-AC3115ACC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374C7-E435-4955-A579-D8B873653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5BAB8-9792-48EF-A14F-DDA336F7D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D190554-E674-46F3-8EC9-B4081ACD75A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5C667D0-3645-46AB-8815-DA43B4B57D0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55010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焊接设备保养培训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焊接设备保养培训简介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焊接设备日常保养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焊接设备维护技术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焊接设备故障排除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焊接设备安全保养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焊接设备保养总结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焊接设备保养培训简介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了解焊接设备保养的重要性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焊接设备是生产过程中至关重要的工具，定期保养可以延长设备寿命，提高生产效率。焊接设备保养培训是确保设备正常运行的关键步骤。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焊接设备常见故障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常见故障之一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电路故障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常见故障之一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常见故障之一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热损坏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常见故障之一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气体泄漏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保养计划制定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确保设备正常运行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制定保养计划的重要性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根据设备类型和使用频率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定制保养计划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包括的要点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保养计划内容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检测设备状况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提出改进建议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维护参考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维护参考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历史故障记录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设备状态评估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维修建议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保养记录的重要性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记录内容和结果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每次保养的细节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发现设备问题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及时修复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焊接设备日常保养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清洁保养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在日常保养中，定期清理设备表面和内部是至关重要的一环。通过清洁设备，可以有效防止灰尘和杂质进入设备，保持设备整洁。此外，清洁设备还有利于散热，提高设备的工作效率。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润滑保养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选择适当的润滑油和方法进行润滑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定期润滑设备移动部件和轴承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润滑保养有利于设备的顺畅运行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维护设备运转效率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润滑保养是防止设备磨损的重要手段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减少磨损，延长设备使用寿命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及时更换磨损严重的部件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预防设备故障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延长设备寿命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预防磨损部件损坏导致设备故障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保证设备安全运行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降低维修成本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磨损部件更换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定期检查设备磨损部件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电路检查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确保电路通畅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定期检查设备电路连接和线路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避免电路故障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发现问题及时修复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保障设备稳定运行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预防电路故障导致设备停机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保养小贴士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在进行焊接设备保养时，一定要注意细节。保持设备清洁、润滑和定期更换磨损部件是延长设备使用寿命的关键。同时，定期检查电路连接，及时修复问题，也是保障设备安全运行的必要步骤。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焊接设备维护技术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温度控制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在焊接设备维护中，正确设置设备温度至关重要。维护设备温度控制系统能够确保焊接作业的稳定性，提高焊接质量。温度控制对焊接质量的影响不容忽视，合适的温度能够保证焊接效果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气体控制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气体流量调节和控制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定期检查气体管路和阀门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关键焊接参数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稳定气体供应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学习调节方法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理解电流曲线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实践调试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质量问题预防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保证设备稳定性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焊接电流调节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影响焊接效果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正确调节电流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避免过大或过小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焊接接头检查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预防问题产生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定期检查焊接接头质量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提高操作准确性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关键参数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判断接头合格性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https://d.book118.com/977055010012006055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焊接设备保养培训</vt:lpstr>
      <vt:lpstr>目录</vt:lpstr>
      <vt:lpstr>第1章 焊接设备保养培训简介</vt:lpstr>
      <vt:lpstr>了解焊接设备保养的重要性</vt:lpstr>
      <vt:lpstr>焊接设备常见故障</vt:lpstr>
      <vt:lpstr>保养计划制定</vt:lpstr>
      <vt:lpstr>保养记录的重要性</vt:lpstr>
      <vt:lpstr>第2章 焊接设备日常保养</vt:lpstr>
      <vt:lpstr>清洁保养</vt:lpstr>
      <vt:lpstr>润滑保养</vt:lpstr>
      <vt:lpstr>磨损部件更换</vt:lpstr>
      <vt:lpstr>电路检查</vt:lpstr>
      <vt:lpstr> </vt:lpstr>
      <vt:lpstr>第3章 焊接设备维护技术</vt:lpstr>
      <vt:lpstr> </vt:lpstr>
      <vt:lpstr>气体控制</vt:lpstr>
      <vt:lpstr>焊接电流调节</vt:lpstr>
      <vt:lpstr>焊接接头检查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2024-09-29T15:11:10.119</cp:lastPrinted>
  <dcterms:created xsi:type="dcterms:W3CDTF">2024-09-29T07:11:10Z</dcterms:created>
  <dcterms:modified xsi:type="dcterms:W3CDTF">2024-09-29T07:11:12Z</dcterms:modified>
</cp:coreProperties>
</file>