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76D93-9F1E-4A86-B0E0-344F40CA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CC8A-EDC7-4DA8-B973-D81D0EEF5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21BA8-5ADC-4214-B04B-4F7926DC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4A4F6-9F7A-4EC7-A413-9FF75BB7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90587-EAB4-4F63-9617-C7D7D335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B8D43-4629-48E4-B5D7-CF96ACA2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A4017-5395-42B0-89E4-816CCD604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580C2-98C6-4150-8218-0AC73AA8D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FEABB-D703-4FC4-9D56-6C1D8029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0614-F9FF-43C0-9745-5DC62AD2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C0F3-549C-422D-95DC-4DD77DF59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5012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构建共建共享的养老服务平台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养老服务平台背景与意义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多方参与共建模式探讨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资源共享机制建立与实践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平台运营管理及持续改进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养老服务平台背景与意义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随着人口老龄化的加速，老年人口比例不断上升，社会养老压力日益增大。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家庭规模小型化、家庭结构核心化使得家庭养老功能逐渐弱化。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养老服务供需不平衡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养老服务需求多样化、个性化，而供给不足、服务质量不高等问题突出。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老年人对养老服务的需求包括生活照料、医疗护理、精神慰藉等多个方面。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目前养老服务供给总量不足，尤其是优质、个性化的服务供给匮乏。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养老服务市场缺乏统一的服务标准和监管机制，服务质量参差不齐。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养老服务需求与供给矛盾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49" b="36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通过平台整合各类养老服务资源，提高服务效率和质量。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整合服务资源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鼓励和支持服务创新，满足老年人多样化、个性化的服务需求。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通过平台建设和运营，推动养老服务行业的规范化、专业化发展。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以老年人需求为中心，提供便捷、高效、优质的养老服务，提升老年人生活质量。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提升老年人生活质量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平台建设目标与愿景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平台架构设计与技术实现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将平台功能划分为多个独立模块，便于开发、维护和扩展。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采用分布式架构，确保平台在高并发场景下仍能保持稳定运行。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通过多层次的安全防护措施，保障用户数据和隐私安全。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提供简洁明了的操作界面和友好的用户体验，降低用户使用难度。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利用云计算资源弹性扩展的特点，满足平台不同业务场景下的资源需求。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对用户行为、健康数据等进行分析，为个性化服务提供支持。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应用于智能推荐、语音交互等方面，提升用户体验和服务质量。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通过智能设备收集用户健康数据，实现远程监控和预警功能。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对用户敏感信息进行加密处理，确保数据传输和存储过程中的安全性。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建立完善的权限管理体系，防止未经授权的用户访问敏感数据。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定期对重要数据进行备份，并制定详细的恢复计划，确保数据安全可控。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对平台进行实时监控和审计，及时发现并处理潜在的安全风险。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多方参与共建模式探讨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05" b="8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61" b="154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政府角色定位及政策支持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政策制定者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政府应制定和完善养老服务相关政策，包括土地、财政、税收、人才等方面的优惠政策，为养老服务平台的建设提供政策保障。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政府应加强对养老服务平台的监管，确保服务质量和安全，维护老年人合法权益。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政府应协调各方资源，促进养老服务平台的多元化、专业化发展，推动形成政府、市场、社会协同推进的养老服务格局。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企业可以通过投资建设养老服务机构、设施等，提供专业化的养老服务。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投资建设者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企业可以直接提供养老服务，包括生活照料、医疗护理、精神慰藉等。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企业可以利用先进技术和管理模式，提高养老服务效率和质量，降低服务成本。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企业参与方式及责任担当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https://d.book118.com/977055012144006033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2024-09-07T08:56:02.788</cp:lastPrinted>
  <dcterms:created xsi:type="dcterms:W3CDTF">2024-09-07T00:56:02Z</dcterms:created>
  <dcterms:modified xsi:type="dcterms:W3CDTF">2024-09-07T00:56:04Z</dcterms:modified>
</cp:coreProperties>
</file>