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C7B4-5440-425D-BFFA-C0B4B088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8578A-CCBA-4B53-88E9-911A2EDF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AE411-C94B-46EE-AFF3-5814666B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77925-A90A-4BC1-884E-9FA25ADC8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4BB71-7785-43B8-87B5-AE439A9BF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17B8A-C1DE-42D7-A1B8-C1F79F6B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F2275-6168-4AD0-A2FC-C14C312F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1DFA8-86AE-449F-BA1A-A36B9DD8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71FDF-A73D-4FDA-B3D9-B7835483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E2452-D674-42EA-A324-304BCBED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47F1A-D2D9-4F86-9B47-7FC48D21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012313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未来医院护理模式的发展趋势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随着社会老龄化程度的加深，医疗护理需求日益增长。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医疗改革推动护理服务向更加专业化和规范化的方向发展。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患者对医疗护理的需求日益多样化，要求护理服务更加个性化和全面。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14" r="84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通过改进护理模式，提高护理服务的质量和效率。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满足患者多样化的需求，提高患者满意度。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优化医护之间的协作模式，提高整体医疗服务水平。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通过合理的资源配置和利用，降低医疗成本，减轻患者负担。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传统医院护理模式以疾病治疗为中心，侧重于疾病的诊断和治疗，忽视患者的心理和社会需求。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疾病治疗为中心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传统护理模式下，护士主要根据医生医嘱进行被动护理，缺乏主动性和创造性。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传统医院护理模式实行封闭式管理，患者与外界交流较少，不利于患者的康复和心理调适。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传统医院护理模式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新型医院护理模式转变以疾病为中心的传统观念，强调以患者为中心，关注患者的心理和社会需求。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新型护理模式下，护士需根据患者的具体情况进行主动护理，发挥主观能动性。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新型医院护理模式实行开放式管理，鼓励患者与外界交流，促进患者的康复和心理调适。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新型医院护理模式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71" b="152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护理模式的演变过程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从疾病治疗到身心并重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随着医学模式的转变，护理模式也从单纯关注疾病治疗向关注患者的身心需求转变。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从被动到主动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随着医学科技的进步和护理理念的创新，护理工作从被动执行医嘱向主动参与患者照护转变。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从封闭到开放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为了更好地满足患者的需求，护理服务逐渐从封闭式管理向开放式管理转变，加强与外界的交流与合作。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新型医院护理模式的优势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新型医院护理模式推行护理操作的标准化，通过制定和执行统一的护理流程和标准，提高护理工作的规范性和准确性。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新型医院护理模式重视护士的专业技能和知识培训，确保护士具备丰富的理论知识和实践经验，能够为患者提供高质量的护理服务。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新型医院护理模式强调持续的质量改进，通过收集患者反馈和护理效果评估，不断优化护理流程和服务质量。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313" r="2131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新型医院护理模式注重患者的心理需求和情感关怀，通过与患者的沟通交流，了解患者的需求和期望，提供个性化的护理服务。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人性化关怀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新型医院护理模式以患者体验为核心，通过优化就医环境、提高服务效率等方式，提升患者在医院的舒适度和满意度。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新型医院护理模式要求护士及时解决患者的合理需求和问题，确保患者在医院得到及时的关注和帮助。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https://d.book118.com/977060123134006050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2024-09-23T08:50:53.120</cp:lastPrinted>
  <dcterms:created xsi:type="dcterms:W3CDTF">2024-09-23T00:50:53Z</dcterms:created>
  <dcterms:modified xsi:type="dcterms:W3CDTF">2024-09-23T00:50:55Z</dcterms:modified>
</cp:coreProperties>
</file>